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4" r:id="rId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05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3F7555-5851-47DF-818E-61447162F6BC}" type="datetimeFigureOut">
              <a:rPr lang="it-IT" smtClean="0"/>
              <a:pPr/>
              <a:t>09/03/2020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7AE54C-8218-4A28-A302-D8BA7560AA44}"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2E7AE54C-8218-4A28-A302-D8BA7560AA44}" type="slidenum">
              <a:rPr lang="it-IT" smtClean="0"/>
              <a:pPr/>
              <a:t>6</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4F2BF7D-AC3B-41E4-A62B-AAAA73DFEA3C}" type="datetimeFigureOut">
              <a:rPr lang="it-IT" smtClean="0"/>
              <a:pPr/>
              <a:t>09/03/2020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611559C-5966-4BED-B95B-0A44EA81D4E3}"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4F2BF7D-AC3B-41E4-A62B-AAAA73DFEA3C}" type="datetimeFigureOut">
              <a:rPr lang="it-IT" smtClean="0"/>
              <a:pPr/>
              <a:t>09/03/2020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611559C-5966-4BED-B95B-0A44EA81D4E3}"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4F2BF7D-AC3B-41E4-A62B-AAAA73DFEA3C}" type="datetimeFigureOut">
              <a:rPr lang="it-IT" smtClean="0"/>
              <a:pPr/>
              <a:t>09/03/2020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611559C-5966-4BED-B95B-0A44EA81D4E3}"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4F2BF7D-AC3B-41E4-A62B-AAAA73DFEA3C}" type="datetimeFigureOut">
              <a:rPr lang="it-IT" smtClean="0"/>
              <a:pPr/>
              <a:t>09/03/2020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611559C-5966-4BED-B95B-0A44EA81D4E3}"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4F2BF7D-AC3B-41E4-A62B-AAAA73DFEA3C}" type="datetimeFigureOut">
              <a:rPr lang="it-IT" smtClean="0"/>
              <a:pPr/>
              <a:t>09/03/2020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611559C-5966-4BED-B95B-0A44EA81D4E3}"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4F2BF7D-AC3B-41E4-A62B-AAAA73DFEA3C}" type="datetimeFigureOut">
              <a:rPr lang="it-IT" smtClean="0"/>
              <a:pPr/>
              <a:t>09/03/2020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611559C-5966-4BED-B95B-0A44EA81D4E3}"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4F2BF7D-AC3B-41E4-A62B-AAAA73DFEA3C}" type="datetimeFigureOut">
              <a:rPr lang="it-IT" smtClean="0"/>
              <a:pPr/>
              <a:t>09/03/2020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611559C-5966-4BED-B95B-0A44EA81D4E3}"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F4F2BF7D-AC3B-41E4-A62B-AAAA73DFEA3C}" type="datetimeFigureOut">
              <a:rPr lang="it-IT" smtClean="0"/>
              <a:pPr/>
              <a:t>09/03/2020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611559C-5966-4BED-B95B-0A44EA81D4E3}"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4F2BF7D-AC3B-41E4-A62B-AAAA73DFEA3C}" type="datetimeFigureOut">
              <a:rPr lang="it-IT" smtClean="0"/>
              <a:pPr/>
              <a:t>09/03/2020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611559C-5966-4BED-B95B-0A44EA81D4E3}"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4F2BF7D-AC3B-41E4-A62B-AAAA73DFEA3C}" type="datetimeFigureOut">
              <a:rPr lang="it-IT" smtClean="0"/>
              <a:pPr/>
              <a:t>09/03/2020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611559C-5966-4BED-B95B-0A44EA81D4E3}"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4F2BF7D-AC3B-41E4-A62B-AAAA73DFEA3C}" type="datetimeFigureOut">
              <a:rPr lang="it-IT" smtClean="0"/>
              <a:pPr/>
              <a:t>09/03/2020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611559C-5966-4BED-B95B-0A44EA81D4E3}"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F2BF7D-AC3B-41E4-A62B-AAAA73DFEA3C}" type="datetimeFigureOut">
              <a:rPr lang="it-IT" smtClean="0"/>
              <a:pPr/>
              <a:t>09/03/2020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11559C-5966-4BED-B95B-0A44EA81D4E3}"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b="1" dirty="0" smtClean="0">
                <a:solidFill>
                  <a:schemeClr val="bg1"/>
                </a:solidFill>
              </a:rPr>
              <a:t>PIANO NAUTICO</a:t>
            </a:r>
            <a:endParaRPr lang="it-IT" b="1" dirty="0">
              <a:solidFill>
                <a:schemeClr val="bg1"/>
              </a:solidFill>
            </a:endParaRPr>
          </a:p>
        </p:txBody>
      </p:sp>
      <p:sp>
        <p:nvSpPr>
          <p:cNvPr id="3" name="Sottotitolo 2"/>
          <p:cNvSpPr>
            <a:spLocks noGrp="1"/>
          </p:cNvSpPr>
          <p:nvPr>
            <p:ph type="subTitle" idx="1"/>
          </p:nvPr>
        </p:nvSpPr>
        <p:spPr>
          <a:xfrm>
            <a:off x="539552" y="3886200"/>
            <a:ext cx="8208912" cy="1752600"/>
          </a:xfrm>
        </p:spPr>
        <p:txBody>
          <a:bodyPr>
            <a:normAutofit fontScale="40000" lnSpcReduction="20000"/>
          </a:bodyPr>
          <a:lstStyle/>
          <a:p>
            <a:r>
              <a:rPr lang="it-IT" sz="7000" dirty="0" smtClean="0">
                <a:solidFill>
                  <a:schemeClr val="bg1"/>
                </a:solidFill>
              </a:rPr>
              <a:t>Sistema pratico per l’utilizzo del reticolato di </a:t>
            </a:r>
            <a:r>
              <a:rPr lang="it-IT" sz="7000" dirty="0" err="1" smtClean="0">
                <a:solidFill>
                  <a:schemeClr val="bg1"/>
                </a:solidFill>
              </a:rPr>
              <a:t>Mercatore</a:t>
            </a:r>
            <a:endParaRPr lang="it-IT" sz="7000" dirty="0" smtClean="0">
              <a:solidFill>
                <a:schemeClr val="bg1"/>
              </a:solidFill>
            </a:endParaRPr>
          </a:p>
          <a:p>
            <a:r>
              <a:rPr lang="it-IT" sz="4500" b="1" dirty="0" smtClean="0">
                <a:solidFill>
                  <a:srgbClr val="FFFF00"/>
                </a:solidFill>
              </a:rPr>
              <a:t>Per andare avanti cliccare col mouse</a:t>
            </a:r>
          </a:p>
          <a:p>
            <a:endParaRPr lang="it-IT" dirty="0" smtClean="0">
              <a:solidFill>
                <a:schemeClr val="bg1"/>
              </a:solidFill>
            </a:endParaRPr>
          </a:p>
          <a:p>
            <a:endParaRPr lang="it-IT" dirty="0">
              <a:solidFill>
                <a:schemeClr val="bg1"/>
              </a:solidFill>
            </a:endParaRPr>
          </a:p>
          <a:p>
            <a:endParaRPr lang="it-IT" dirty="0">
              <a:solidFill>
                <a:schemeClr val="bg1"/>
              </a:solidFill>
            </a:endParaRPr>
          </a:p>
          <a:p>
            <a:r>
              <a:rPr lang="it-IT" sz="3500" dirty="0" smtClean="0">
                <a:solidFill>
                  <a:srgbClr val="FFFF00"/>
                </a:solidFill>
              </a:rPr>
              <a:t>A cura del prof. VENERUSO Enrico</a:t>
            </a:r>
          </a:p>
          <a:p>
            <a:r>
              <a:rPr lang="it-IT" sz="3500" dirty="0" smtClean="0">
                <a:solidFill>
                  <a:srgbClr val="FFFF00"/>
                </a:solidFill>
              </a:rPr>
              <a:t> </a:t>
            </a:r>
            <a:r>
              <a:rPr lang="it-IT" sz="3500" dirty="0" err="1" smtClean="0">
                <a:solidFill>
                  <a:srgbClr val="FFFF00"/>
                </a:solidFill>
              </a:rPr>
              <a:t>I.I.S.S.</a:t>
            </a:r>
            <a:r>
              <a:rPr lang="it-IT" sz="3500" dirty="0" smtClean="0">
                <a:solidFill>
                  <a:srgbClr val="FFFF00"/>
                </a:solidFill>
              </a:rPr>
              <a:t> “ Duca degli Abruzzi “  Napoli</a:t>
            </a:r>
            <a:endParaRPr lang="it-IT" sz="3500" dirty="0">
              <a:solidFill>
                <a:srgbClr val="FFFF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836711"/>
            <a:ext cx="8229600" cy="4896545"/>
          </a:xfrm>
        </p:spPr>
        <p:txBody>
          <a:bodyPr>
            <a:normAutofit/>
          </a:bodyPr>
          <a:lstStyle/>
          <a:p>
            <a:pPr algn="just"/>
            <a:r>
              <a:rPr lang="it-IT" dirty="0">
                <a:solidFill>
                  <a:schemeClr val="bg1"/>
                </a:solidFill>
              </a:rPr>
              <a:t>Il piano nautico serve a creare una carta nautica approssimata di una piccola porzione di costa in mancanza di una carta locale particolare sfruttando il reticolato di </a:t>
            </a:r>
            <a:r>
              <a:rPr lang="it-IT" dirty="0" err="1">
                <a:solidFill>
                  <a:schemeClr val="bg1"/>
                </a:solidFill>
              </a:rPr>
              <a:t>Mercatore</a:t>
            </a:r>
            <a:r>
              <a:rPr lang="it-IT" dirty="0">
                <a:solidFill>
                  <a:schemeClr val="bg1"/>
                </a:solidFill>
              </a:rPr>
              <a:t>.</a:t>
            </a:r>
          </a:p>
          <a:p>
            <a:pPr algn="just"/>
            <a:r>
              <a:rPr lang="it-IT" dirty="0">
                <a:solidFill>
                  <a:schemeClr val="bg1"/>
                </a:solidFill>
              </a:rPr>
              <a:t>Essendo la porzione di costa molto piccola non si avrà il problema della latitudini crescenti, ma comunque nel creare la scala si terrà conto anche di questo problema</a:t>
            </a:r>
            <a:r>
              <a:rPr lang="it-IT" dirty="0" smtClean="0">
                <a:solidFill>
                  <a:schemeClr val="bg1"/>
                </a:solidFill>
              </a:rPr>
              <a:t>.</a:t>
            </a:r>
            <a:endParaRPr lang="it-IT"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0"/>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p:spPr>
        <p:txBody>
          <a:bodyPr>
            <a:normAutofit/>
          </a:bodyPr>
          <a:lstStyle/>
          <a:p>
            <a:r>
              <a:rPr lang="it-IT" sz="3600" dirty="0" smtClean="0">
                <a:solidFill>
                  <a:schemeClr val="bg1"/>
                </a:solidFill>
              </a:rPr>
              <a:t>Iniziamo la costruzione del nostro piano</a:t>
            </a:r>
            <a:endParaRPr lang="it-IT" sz="3600" dirty="0">
              <a:solidFill>
                <a:schemeClr val="bg1"/>
              </a:solidFill>
            </a:endParaRPr>
          </a:p>
        </p:txBody>
      </p:sp>
      <p:sp>
        <p:nvSpPr>
          <p:cNvPr id="3" name="Segnaposto contenuto 2"/>
          <p:cNvSpPr>
            <a:spLocks noGrp="1"/>
          </p:cNvSpPr>
          <p:nvPr>
            <p:ph idx="1"/>
          </p:nvPr>
        </p:nvSpPr>
        <p:spPr/>
        <p:txBody>
          <a:bodyPr/>
          <a:lstStyle/>
          <a:p>
            <a:pPr algn="just"/>
            <a:r>
              <a:rPr lang="it-IT" dirty="0" smtClean="0">
                <a:solidFill>
                  <a:schemeClr val="bg1"/>
                </a:solidFill>
              </a:rPr>
              <a:t>Elementi necessari per la costruzione del piano nautico sono la conoscenza delle coordinate geografiche dei punti cospicui sulla costa che vediamo ma che non abbiamo la carta che li rappresenta, questi elementi possono essere ricavati da carte nautiche generali, dai portolani o dal libro dei fari e fanali.</a:t>
            </a:r>
            <a:endParaRPr lang="it-IT"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16200000" scaled="1"/>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chemeClr val="bg1"/>
                </a:solidFill>
              </a:rPr>
              <a:t>1^ operazione</a:t>
            </a:r>
            <a:br>
              <a:rPr lang="it-IT" dirty="0" smtClean="0">
                <a:solidFill>
                  <a:schemeClr val="bg1"/>
                </a:solidFill>
              </a:rPr>
            </a:br>
            <a:endParaRPr lang="it-IT" dirty="0">
              <a:solidFill>
                <a:schemeClr val="bg1"/>
              </a:solidFill>
            </a:endParaRPr>
          </a:p>
        </p:txBody>
      </p:sp>
      <p:sp>
        <p:nvSpPr>
          <p:cNvPr id="3" name="Segnaposto contenuto 2"/>
          <p:cNvSpPr>
            <a:spLocks noGrp="1"/>
          </p:cNvSpPr>
          <p:nvPr>
            <p:ph idx="1"/>
          </p:nvPr>
        </p:nvSpPr>
        <p:spPr>
          <a:xfrm>
            <a:off x="457200" y="1052736"/>
            <a:ext cx="8229600" cy="5112568"/>
          </a:xfrm>
          <a:solidFill>
            <a:schemeClr val="bg1"/>
          </a:solidFill>
        </p:spPr>
        <p:txBody>
          <a:bodyPr/>
          <a:lstStyle/>
          <a:p>
            <a:pPr algn="just"/>
            <a:r>
              <a:rPr lang="it-IT" dirty="0" smtClean="0"/>
              <a:t>Ipotizziamo di dover inserire sul foglio questi tre punti cospicui : </a:t>
            </a:r>
          </a:p>
          <a:p>
            <a:pPr marL="514350" indent="-514350" algn="just">
              <a:buFont typeface="+mj-lt"/>
              <a:buAutoNum type="arabicPeriod"/>
            </a:pPr>
            <a:r>
              <a:rPr lang="it-IT" dirty="0" smtClean="0"/>
              <a:t>Una chiesa di coordinate : </a:t>
            </a:r>
            <a:r>
              <a:rPr lang="el-GR" dirty="0" smtClean="0">
                <a:latin typeface="Times New Roman"/>
                <a:cs typeface="Times New Roman"/>
              </a:rPr>
              <a:t>φ</a:t>
            </a:r>
            <a:r>
              <a:rPr lang="it-IT" dirty="0" smtClean="0">
                <a:latin typeface="Times New Roman"/>
                <a:cs typeface="Times New Roman"/>
              </a:rPr>
              <a:t> = 40° 10’ N</a:t>
            </a:r>
          </a:p>
          <a:p>
            <a:pPr marL="514350" indent="-514350" algn="just">
              <a:buNone/>
            </a:pPr>
            <a:r>
              <a:rPr lang="it-IT" dirty="0" smtClean="0">
                <a:latin typeface="Times New Roman"/>
                <a:cs typeface="Times New Roman"/>
              </a:rPr>
              <a:t>						    </a:t>
            </a:r>
            <a:r>
              <a:rPr lang="el-GR" dirty="0" smtClean="0">
                <a:latin typeface="Times New Roman"/>
                <a:cs typeface="Times New Roman"/>
              </a:rPr>
              <a:t>λ</a:t>
            </a:r>
            <a:r>
              <a:rPr lang="it-IT" dirty="0" smtClean="0">
                <a:latin typeface="Times New Roman"/>
                <a:cs typeface="Times New Roman"/>
              </a:rPr>
              <a:t> = 14° 20’ E</a:t>
            </a:r>
          </a:p>
          <a:p>
            <a:pPr marL="514350" indent="-514350" algn="just">
              <a:buNone/>
            </a:pPr>
            <a:r>
              <a:rPr lang="it-IT" dirty="0" smtClean="0">
                <a:latin typeface="Times New Roman"/>
                <a:cs typeface="Times New Roman"/>
              </a:rPr>
              <a:t>2.	Un faro di coordinate : </a:t>
            </a:r>
            <a:r>
              <a:rPr lang="el-GR" dirty="0" smtClean="0">
                <a:latin typeface="Times New Roman"/>
                <a:cs typeface="Times New Roman"/>
              </a:rPr>
              <a:t>φ</a:t>
            </a:r>
            <a:r>
              <a:rPr lang="it-IT" dirty="0" smtClean="0">
                <a:latin typeface="Times New Roman"/>
                <a:cs typeface="Times New Roman"/>
              </a:rPr>
              <a:t> = 40° 15’ N</a:t>
            </a:r>
            <a:endParaRPr lang="it-IT" dirty="0" smtClean="0"/>
          </a:p>
          <a:p>
            <a:pPr algn="just">
              <a:buNone/>
            </a:pPr>
            <a:r>
              <a:rPr lang="it-IT" dirty="0" smtClean="0"/>
              <a:t>					        </a:t>
            </a:r>
            <a:r>
              <a:rPr lang="el-GR" dirty="0" smtClean="0">
                <a:latin typeface="Times New Roman"/>
                <a:cs typeface="Times New Roman"/>
              </a:rPr>
              <a:t>λ</a:t>
            </a:r>
            <a:r>
              <a:rPr lang="it-IT" dirty="0" smtClean="0">
                <a:latin typeface="Times New Roman"/>
                <a:cs typeface="Times New Roman"/>
              </a:rPr>
              <a:t> = 14° 31’ E</a:t>
            </a:r>
          </a:p>
          <a:p>
            <a:pPr algn="just">
              <a:buNone/>
            </a:pPr>
            <a:r>
              <a:rPr lang="it-IT" dirty="0" smtClean="0">
                <a:latin typeface="Times New Roman"/>
                <a:cs typeface="Times New Roman"/>
              </a:rPr>
              <a:t>3. Un promontorio di coordinate : </a:t>
            </a:r>
            <a:r>
              <a:rPr lang="el-GR" dirty="0" smtClean="0">
                <a:latin typeface="Times New Roman"/>
                <a:cs typeface="Times New Roman"/>
              </a:rPr>
              <a:t>φ</a:t>
            </a:r>
            <a:r>
              <a:rPr lang="it-IT" dirty="0" smtClean="0">
                <a:latin typeface="Times New Roman"/>
                <a:cs typeface="Times New Roman"/>
              </a:rPr>
              <a:t> = 40° 05’ N</a:t>
            </a:r>
          </a:p>
          <a:p>
            <a:pPr algn="just">
              <a:buNone/>
            </a:pPr>
            <a:r>
              <a:rPr lang="it-IT" dirty="0" smtClean="0">
                <a:latin typeface="Times New Roman"/>
                <a:cs typeface="Times New Roman"/>
              </a:rPr>
              <a:t>							</a:t>
            </a:r>
            <a:r>
              <a:rPr lang="el-GR" dirty="0" smtClean="0">
                <a:latin typeface="Times New Roman"/>
                <a:cs typeface="Times New Roman"/>
              </a:rPr>
              <a:t> λ</a:t>
            </a:r>
            <a:r>
              <a:rPr lang="it-IT" dirty="0" smtClean="0">
                <a:latin typeface="Times New Roman"/>
                <a:cs typeface="Times New Roman"/>
              </a:rPr>
              <a:t> = 14° 11’ E</a:t>
            </a:r>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16200000" scaled="0"/>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bg1"/>
                </a:solidFill>
              </a:rPr>
              <a:t>Costruiamo la scala</a:t>
            </a:r>
            <a:endParaRPr lang="it-IT" dirty="0">
              <a:solidFill>
                <a:schemeClr val="bg1"/>
              </a:solidFill>
            </a:endParaRPr>
          </a:p>
        </p:txBody>
      </p:sp>
      <p:sp>
        <p:nvSpPr>
          <p:cNvPr id="3" name="Segnaposto contenuto 2"/>
          <p:cNvSpPr>
            <a:spLocks noGrp="1"/>
          </p:cNvSpPr>
          <p:nvPr>
            <p:ph idx="1"/>
          </p:nvPr>
        </p:nvSpPr>
        <p:spPr>
          <a:solidFill>
            <a:schemeClr val="bg1"/>
          </a:solidFill>
        </p:spPr>
        <p:txBody>
          <a:bodyPr/>
          <a:lstStyle/>
          <a:p>
            <a:r>
              <a:rPr lang="it-IT" dirty="0" smtClean="0"/>
              <a:t>Sommiamo le tre latitudini in modo non algebrico :</a:t>
            </a:r>
          </a:p>
          <a:p>
            <a:pPr>
              <a:buNone/>
            </a:pPr>
            <a:r>
              <a:rPr lang="it-IT" dirty="0" smtClean="0"/>
              <a:t>		40° 10’ + 40° 15’ + 40° 05’ = </a:t>
            </a:r>
            <a:r>
              <a:rPr lang="it-IT" b="1" dirty="0" smtClean="0"/>
              <a:t>120° 30’</a:t>
            </a:r>
          </a:p>
          <a:p>
            <a:r>
              <a:rPr lang="it-IT" dirty="0" smtClean="0"/>
              <a:t>Dividiamo    </a:t>
            </a:r>
            <a:r>
              <a:rPr lang="it-IT" b="1" u="sng" dirty="0" smtClean="0"/>
              <a:t>120° 30’ </a:t>
            </a:r>
            <a:r>
              <a:rPr lang="it-IT" dirty="0" smtClean="0"/>
              <a:t>= 40° 10’</a:t>
            </a:r>
            <a:endParaRPr lang="it-IT" u="sng" dirty="0" smtClean="0"/>
          </a:p>
          <a:p>
            <a:pPr>
              <a:buNone/>
            </a:pPr>
            <a:r>
              <a:rPr lang="it-IT" dirty="0" smtClean="0"/>
              <a:t>                                3</a:t>
            </a:r>
          </a:p>
          <a:p>
            <a:pPr>
              <a:buNone/>
            </a:pPr>
            <a:r>
              <a:rPr lang="it-IT" dirty="0" smtClean="0"/>
              <a:t>Quindi dovremo costruire una scala con angolo di 40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16200000" scaled="1"/>
          <a:tileRect/>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116632"/>
            <a:ext cx="8229600" cy="6741368"/>
          </a:xfrm>
          <a:solidFill>
            <a:schemeClr val="bg1"/>
          </a:solidFill>
          <a:ln w="25400">
            <a:solidFill>
              <a:schemeClr val="tx1"/>
            </a:solidFill>
          </a:ln>
        </p:spPr>
        <p:txBody>
          <a:bodyPr>
            <a:normAutofit lnSpcReduction="10000"/>
          </a:bodyPr>
          <a:lstStyle/>
          <a:p>
            <a:r>
              <a:rPr lang="it-IT" dirty="0" smtClean="0"/>
              <a:t>La nostra scala sarà 1 cm = 1 </a:t>
            </a:r>
            <a:r>
              <a:rPr lang="it-IT" dirty="0" err="1" smtClean="0"/>
              <a:t>nm</a:t>
            </a:r>
            <a:r>
              <a:rPr lang="it-IT" dirty="0" smtClean="0"/>
              <a:t> (</a:t>
            </a:r>
            <a:r>
              <a:rPr lang="it-IT" sz="2400" dirty="0" smtClean="0"/>
              <a:t>miglio marino)</a:t>
            </a:r>
          </a:p>
          <a:p>
            <a:pPr marL="457200" indent="-457200">
              <a:buAutoNum type="arabicPeriod"/>
            </a:pPr>
            <a:r>
              <a:rPr lang="it-IT" sz="1800" dirty="0" smtClean="0">
                <a:solidFill>
                  <a:schemeClr val="accent2">
                    <a:lumMod val="75000"/>
                  </a:schemeClr>
                </a:solidFill>
              </a:rPr>
              <a:t>Tracciamo una linea di base </a:t>
            </a:r>
          </a:p>
          <a:p>
            <a:pPr marL="457200" indent="-457200">
              <a:buAutoNum type="arabicPeriod"/>
            </a:pPr>
            <a:r>
              <a:rPr lang="it-IT" sz="1800" dirty="0" smtClean="0">
                <a:solidFill>
                  <a:schemeClr val="accent2">
                    <a:lumMod val="75000"/>
                  </a:schemeClr>
                </a:solidFill>
              </a:rPr>
              <a:t>con una dimensione massima pari alla maggiore </a:t>
            </a:r>
            <a:r>
              <a:rPr lang="el-GR" sz="1800" b="1" dirty="0" smtClean="0">
                <a:solidFill>
                  <a:schemeClr val="accent2">
                    <a:lumMod val="75000"/>
                  </a:schemeClr>
                </a:solidFill>
                <a:latin typeface="Times New Roman"/>
                <a:cs typeface="Times New Roman"/>
              </a:rPr>
              <a:t>Δλ</a:t>
            </a:r>
            <a:r>
              <a:rPr lang="it-IT" sz="1800" b="1" dirty="0" smtClean="0">
                <a:solidFill>
                  <a:schemeClr val="accent2">
                    <a:lumMod val="75000"/>
                  </a:schemeClr>
                </a:solidFill>
                <a:latin typeface="Times New Roman"/>
                <a:cs typeface="Times New Roman"/>
              </a:rPr>
              <a:t>   </a:t>
            </a:r>
            <a:r>
              <a:rPr lang="it-IT" sz="1800" b="1" dirty="0" smtClean="0">
                <a:latin typeface="Times New Roman"/>
                <a:cs typeface="Times New Roman"/>
              </a:rPr>
              <a:t>  </a:t>
            </a:r>
          </a:p>
          <a:p>
            <a:pPr marL="457200" indent="-457200">
              <a:buAutoNum type="arabicPeriod"/>
            </a:pPr>
            <a:r>
              <a:rPr lang="el-GR" sz="1800" dirty="0" smtClean="0">
                <a:latin typeface="Times New Roman"/>
                <a:cs typeface="Times New Roman"/>
              </a:rPr>
              <a:t>λ</a:t>
            </a:r>
            <a:r>
              <a:rPr lang="it-IT" sz="1800" dirty="0" smtClean="0">
                <a:latin typeface="Times New Roman"/>
                <a:cs typeface="Times New Roman"/>
              </a:rPr>
              <a:t>’  14° 31’ E </a:t>
            </a:r>
            <a:r>
              <a:rPr lang="it-IT" sz="1800" b="1" dirty="0" smtClean="0">
                <a:latin typeface="Times New Roman"/>
                <a:cs typeface="Times New Roman"/>
              </a:rPr>
              <a:t> - </a:t>
            </a:r>
            <a:r>
              <a:rPr lang="el-GR" sz="1800" dirty="0" smtClean="0">
                <a:latin typeface="Times New Roman"/>
                <a:cs typeface="Times New Roman"/>
              </a:rPr>
              <a:t>λ</a:t>
            </a:r>
            <a:r>
              <a:rPr lang="it-IT" sz="1800" dirty="0" smtClean="0">
                <a:latin typeface="Times New Roman"/>
                <a:cs typeface="Times New Roman"/>
              </a:rPr>
              <a:t>  14° 11’ E  = </a:t>
            </a:r>
            <a:r>
              <a:rPr lang="it-IT" sz="1800" b="1" dirty="0" smtClean="0">
                <a:latin typeface="Times New Roman"/>
                <a:cs typeface="Times New Roman"/>
              </a:rPr>
              <a:t> 00° 20’ E </a:t>
            </a:r>
          </a:p>
          <a:p>
            <a:pPr marL="457200" indent="-457200">
              <a:buNone/>
            </a:pPr>
            <a:r>
              <a:rPr lang="it-IT" sz="2000" dirty="0" smtClean="0">
                <a:solidFill>
                  <a:schemeClr val="accent2">
                    <a:lumMod val="75000"/>
                  </a:schemeClr>
                </a:solidFill>
                <a:latin typeface="Times New Roman"/>
                <a:cs typeface="Times New Roman"/>
              </a:rPr>
              <a:t>2.</a:t>
            </a:r>
            <a:r>
              <a:rPr lang="it-IT" sz="2000" b="1" dirty="0" smtClean="0">
                <a:latin typeface="Times New Roman"/>
                <a:cs typeface="Times New Roman"/>
              </a:rPr>
              <a:t> </a:t>
            </a:r>
            <a:r>
              <a:rPr lang="it-IT" sz="2000" dirty="0" smtClean="0">
                <a:solidFill>
                  <a:schemeClr val="accent2">
                    <a:lumMod val="75000"/>
                  </a:schemeClr>
                </a:solidFill>
                <a:latin typeface="Arial" pitchFamily="34" charset="0"/>
                <a:cs typeface="Arial" pitchFamily="34" charset="0"/>
              </a:rPr>
              <a:t>Tracciamo un angolo di 40°</a:t>
            </a:r>
          </a:p>
          <a:p>
            <a:pPr marL="457200" indent="-457200">
              <a:buNone/>
            </a:pPr>
            <a:r>
              <a:rPr lang="it-IT" sz="2000" dirty="0" smtClean="0">
                <a:solidFill>
                  <a:schemeClr val="accent2">
                    <a:lumMod val="75000"/>
                  </a:schemeClr>
                </a:solidFill>
                <a:latin typeface="Arial" pitchFamily="34" charset="0"/>
                <a:cs typeface="Arial" pitchFamily="34" charset="0"/>
              </a:rPr>
              <a:t>3. Dividiamo le linee in 1cm = 1 </a:t>
            </a:r>
            <a:r>
              <a:rPr lang="it-IT" sz="2000" dirty="0" err="1" smtClean="0">
                <a:solidFill>
                  <a:schemeClr val="accent2">
                    <a:lumMod val="75000"/>
                  </a:schemeClr>
                </a:solidFill>
                <a:latin typeface="Arial" pitchFamily="34" charset="0"/>
                <a:cs typeface="Arial" pitchFamily="34" charset="0"/>
              </a:rPr>
              <a:t>nm</a:t>
            </a:r>
            <a:endParaRPr lang="it-IT" sz="2000" dirty="0" smtClean="0">
              <a:solidFill>
                <a:schemeClr val="accent2">
                  <a:lumMod val="75000"/>
                </a:schemeClr>
              </a:solidFill>
              <a:latin typeface="Arial" pitchFamily="34" charset="0"/>
              <a:cs typeface="Arial" pitchFamily="34" charset="0"/>
            </a:endParaRPr>
          </a:p>
          <a:p>
            <a:pPr marL="457200" indent="-457200">
              <a:buNone/>
            </a:pPr>
            <a:endParaRPr lang="it-IT" sz="2400" b="1" dirty="0" smtClean="0">
              <a:latin typeface="Times New Roman"/>
              <a:cs typeface="Times New Roman"/>
            </a:endParaRPr>
          </a:p>
          <a:p>
            <a:pPr marL="457200" indent="-457200">
              <a:buNone/>
            </a:pPr>
            <a:endParaRPr lang="it-IT" sz="2400" b="1" dirty="0" smtClean="0">
              <a:latin typeface="Times New Roman"/>
              <a:cs typeface="Times New Roman"/>
            </a:endParaRPr>
          </a:p>
          <a:p>
            <a:pPr marL="457200" indent="-457200">
              <a:buNone/>
            </a:pPr>
            <a:endParaRPr lang="it-IT" sz="2400" b="1" dirty="0" smtClean="0">
              <a:latin typeface="Times New Roman"/>
              <a:cs typeface="Times New Roman"/>
            </a:endParaRPr>
          </a:p>
          <a:p>
            <a:pPr marL="457200" indent="-457200">
              <a:buNone/>
            </a:pPr>
            <a:endParaRPr lang="it-IT" sz="2400" b="1" dirty="0" smtClean="0">
              <a:latin typeface="Times New Roman"/>
              <a:cs typeface="Times New Roman"/>
            </a:endParaRPr>
          </a:p>
          <a:p>
            <a:pPr marL="457200" indent="-457200">
              <a:buNone/>
            </a:pPr>
            <a:endParaRPr lang="it-IT" sz="2400" b="1" dirty="0" smtClean="0">
              <a:latin typeface="Times New Roman"/>
              <a:cs typeface="Times New Roman"/>
            </a:endParaRPr>
          </a:p>
          <a:p>
            <a:pPr marL="457200" indent="-457200">
              <a:buNone/>
            </a:pPr>
            <a:r>
              <a:rPr lang="it-IT" sz="2400" b="1" dirty="0" smtClean="0">
                <a:latin typeface="Times New Roman"/>
                <a:cs typeface="Times New Roman"/>
              </a:rPr>
              <a:t>                     </a:t>
            </a:r>
          </a:p>
          <a:p>
            <a:pPr marL="457200" indent="-457200">
              <a:buNone/>
            </a:pPr>
            <a:endParaRPr lang="it-IT" sz="2400" b="1" dirty="0" smtClean="0">
              <a:latin typeface="Times New Roman"/>
              <a:cs typeface="Times New Roman"/>
            </a:endParaRPr>
          </a:p>
          <a:p>
            <a:pPr marL="457200" indent="-457200">
              <a:buNone/>
            </a:pPr>
            <a:endParaRPr lang="it-IT" sz="2400" b="1" dirty="0" smtClean="0">
              <a:latin typeface="Times New Roman"/>
              <a:cs typeface="Times New Roman"/>
            </a:endParaRPr>
          </a:p>
          <a:p>
            <a:pPr marL="457200" indent="-457200">
              <a:buNone/>
            </a:pPr>
            <a:r>
              <a:rPr lang="it-IT" sz="2400" b="1" dirty="0" smtClean="0">
                <a:latin typeface="Times New Roman"/>
                <a:cs typeface="Times New Roman"/>
              </a:rPr>
              <a:t>           </a:t>
            </a:r>
          </a:p>
          <a:p>
            <a:pPr marL="457200" indent="-457200">
              <a:buNone/>
            </a:pPr>
            <a:endParaRPr lang="it-IT" sz="2400" b="1" dirty="0" smtClean="0">
              <a:latin typeface="Times New Roman"/>
              <a:cs typeface="Times New Roman"/>
            </a:endParaRPr>
          </a:p>
          <a:p>
            <a:pPr marL="457200" indent="-457200">
              <a:buNone/>
            </a:pPr>
            <a:r>
              <a:rPr lang="it-IT" sz="2400" b="1" dirty="0" smtClean="0">
                <a:latin typeface="Times New Roman"/>
                <a:cs typeface="Times New Roman"/>
              </a:rPr>
              <a:t>                      </a:t>
            </a:r>
          </a:p>
          <a:p>
            <a:pPr marL="457200" indent="-457200">
              <a:buNone/>
            </a:pPr>
            <a:endParaRPr lang="it-IT" sz="2400" b="1" dirty="0" smtClean="0">
              <a:latin typeface="Times New Roman"/>
              <a:cs typeface="Times New Roman"/>
            </a:endParaRPr>
          </a:p>
          <a:p>
            <a:pPr marL="457200" indent="-457200">
              <a:buNone/>
            </a:pPr>
            <a:endParaRPr lang="it-IT" sz="2400" b="1" dirty="0" smtClean="0">
              <a:latin typeface="Times New Roman"/>
              <a:cs typeface="Times New Roman"/>
            </a:endParaRPr>
          </a:p>
          <a:p>
            <a:pPr marL="457200" indent="-457200">
              <a:buNone/>
            </a:pPr>
            <a:endParaRPr lang="it-IT" sz="2400" b="1" dirty="0"/>
          </a:p>
        </p:txBody>
      </p:sp>
      <p:cxnSp>
        <p:nvCxnSpPr>
          <p:cNvPr id="5" name="Connettore 1 4"/>
          <p:cNvCxnSpPr/>
          <p:nvPr/>
        </p:nvCxnSpPr>
        <p:spPr>
          <a:xfrm>
            <a:off x="971600" y="6453336"/>
            <a:ext cx="7200800" cy="0"/>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Connettore 1 8"/>
          <p:cNvCxnSpPr/>
          <p:nvPr/>
        </p:nvCxnSpPr>
        <p:spPr>
          <a:xfrm flipV="1">
            <a:off x="971600" y="548680"/>
            <a:ext cx="7200800" cy="5904656"/>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rco 17"/>
          <p:cNvSpPr/>
          <p:nvPr/>
        </p:nvSpPr>
        <p:spPr>
          <a:xfrm>
            <a:off x="1979712" y="5373216"/>
            <a:ext cx="936104" cy="18002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9" name="CasellaDiTesto 18"/>
          <p:cNvSpPr txBox="1"/>
          <p:nvPr/>
        </p:nvSpPr>
        <p:spPr>
          <a:xfrm>
            <a:off x="3059832" y="5157192"/>
            <a:ext cx="864096" cy="369332"/>
          </a:xfrm>
          <a:prstGeom prst="rect">
            <a:avLst/>
          </a:prstGeom>
          <a:noFill/>
        </p:spPr>
        <p:txBody>
          <a:bodyPr wrap="square" rtlCol="0">
            <a:spAutoFit/>
          </a:bodyPr>
          <a:lstStyle/>
          <a:p>
            <a:r>
              <a:rPr lang="it-IT" dirty="0" smtClean="0"/>
              <a:t>40°</a:t>
            </a:r>
            <a:endParaRPr lang="it-IT" dirty="0"/>
          </a:p>
        </p:txBody>
      </p:sp>
      <p:cxnSp>
        <p:nvCxnSpPr>
          <p:cNvPr id="23" name="Connettore 1 22"/>
          <p:cNvCxnSpPr/>
          <p:nvPr/>
        </p:nvCxnSpPr>
        <p:spPr>
          <a:xfrm flipV="1">
            <a:off x="1331640" y="6165304"/>
            <a:ext cx="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Connettore 1 24"/>
          <p:cNvCxnSpPr/>
          <p:nvPr/>
        </p:nvCxnSpPr>
        <p:spPr>
          <a:xfrm flipV="1">
            <a:off x="1691680" y="5877272"/>
            <a:ext cx="0" cy="576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Connettore 1 36"/>
          <p:cNvCxnSpPr/>
          <p:nvPr/>
        </p:nvCxnSpPr>
        <p:spPr>
          <a:xfrm flipV="1">
            <a:off x="2411760" y="5301208"/>
            <a:ext cx="0" cy="1152128"/>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Connettore 1 38"/>
          <p:cNvCxnSpPr/>
          <p:nvPr/>
        </p:nvCxnSpPr>
        <p:spPr>
          <a:xfrm flipV="1">
            <a:off x="2771800" y="5013176"/>
            <a:ext cx="0" cy="144016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Connettore 1 40"/>
          <p:cNvCxnSpPr/>
          <p:nvPr/>
        </p:nvCxnSpPr>
        <p:spPr>
          <a:xfrm flipV="1">
            <a:off x="3131840" y="4725144"/>
            <a:ext cx="0" cy="1728192"/>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Connettore 1 42"/>
          <p:cNvCxnSpPr/>
          <p:nvPr/>
        </p:nvCxnSpPr>
        <p:spPr>
          <a:xfrm flipV="1">
            <a:off x="3491880" y="4365104"/>
            <a:ext cx="0" cy="2088232"/>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Connettore 1 44"/>
          <p:cNvCxnSpPr/>
          <p:nvPr/>
        </p:nvCxnSpPr>
        <p:spPr>
          <a:xfrm flipV="1">
            <a:off x="3851920" y="4077072"/>
            <a:ext cx="0" cy="2376264"/>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Connettore 1 49"/>
          <p:cNvCxnSpPr/>
          <p:nvPr/>
        </p:nvCxnSpPr>
        <p:spPr>
          <a:xfrm flipV="1">
            <a:off x="4211960" y="3789040"/>
            <a:ext cx="0" cy="2664296"/>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Connettore 1 52"/>
          <p:cNvCxnSpPr/>
          <p:nvPr/>
        </p:nvCxnSpPr>
        <p:spPr>
          <a:xfrm flipV="1">
            <a:off x="4572000" y="3501008"/>
            <a:ext cx="0" cy="2952328"/>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Connettore 1 54"/>
          <p:cNvCxnSpPr/>
          <p:nvPr/>
        </p:nvCxnSpPr>
        <p:spPr>
          <a:xfrm flipV="1">
            <a:off x="4932040" y="3212976"/>
            <a:ext cx="0" cy="3240360"/>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Connettore 1 56"/>
          <p:cNvCxnSpPr/>
          <p:nvPr/>
        </p:nvCxnSpPr>
        <p:spPr>
          <a:xfrm flipV="1">
            <a:off x="5292080" y="2996952"/>
            <a:ext cx="0" cy="3456384"/>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Connettore 1 59"/>
          <p:cNvCxnSpPr/>
          <p:nvPr/>
        </p:nvCxnSpPr>
        <p:spPr>
          <a:xfrm flipV="1">
            <a:off x="5652120" y="2636912"/>
            <a:ext cx="0" cy="3816424"/>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Connettore 1 61"/>
          <p:cNvCxnSpPr/>
          <p:nvPr/>
        </p:nvCxnSpPr>
        <p:spPr>
          <a:xfrm flipV="1">
            <a:off x="6012160" y="2348880"/>
            <a:ext cx="0" cy="4104456"/>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Connettore 1 63"/>
          <p:cNvCxnSpPr/>
          <p:nvPr/>
        </p:nvCxnSpPr>
        <p:spPr>
          <a:xfrm flipV="1">
            <a:off x="6372200" y="2060848"/>
            <a:ext cx="0" cy="43924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Connettore 1 65"/>
          <p:cNvCxnSpPr/>
          <p:nvPr/>
        </p:nvCxnSpPr>
        <p:spPr>
          <a:xfrm flipV="1">
            <a:off x="6732240" y="1772816"/>
            <a:ext cx="0" cy="4680520"/>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Connettore 1 67"/>
          <p:cNvCxnSpPr/>
          <p:nvPr/>
        </p:nvCxnSpPr>
        <p:spPr>
          <a:xfrm flipV="1">
            <a:off x="7092280" y="1484784"/>
            <a:ext cx="0" cy="4968552"/>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Connettore 1 69"/>
          <p:cNvCxnSpPr/>
          <p:nvPr/>
        </p:nvCxnSpPr>
        <p:spPr>
          <a:xfrm flipV="1">
            <a:off x="7452320" y="1196752"/>
            <a:ext cx="0" cy="5256584"/>
          </a:xfrm>
          <a:prstGeom prst="line">
            <a:avLst/>
          </a:prstGeom>
        </p:spPr>
        <p:style>
          <a:lnRef idx="1">
            <a:schemeClr val="accent1"/>
          </a:lnRef>
          <a:fillRef idx="0">
            <a:schemeClr val="accent1"/>
          </a:fillRef>
          <a:effectRef idx="0">
            <a:schemeClr val="accent1"/>
          </a:effectRef>
          <a:fontRef idx="minor">
            <a:schemeClr val="tx1"/>
          </a:fontRef>
        </p:style>
      </p:cxnSp>
      <p:sp>
        <p:nvSpPr>
          <p:cNvPr id="72" name="CasellaDiTesto 71"/>
          <p:cNvSpPr txBox="1"/>
          <p:nvPr/>
        </p:nvSpPr>
        <p:spPr>
          <a:xfrm>
            <a:off x="971600" y="6381328"/>
            <a:ext cx="7488832" cy="307777"/>
          </a:xfrm>
          <a:prstGeom prst="rect">
            <a:avLst/>
          </a:prstGeom>
          <a:noFill/>
        </p:spPr>
        <p:txBody>
          <a:bodyPr wrap="square" rtlCol="0">
            <a:spAutoFit/>
          </a:bodyPr>
          <a:lstStyle/>
          <a:p>
            <a:r>
              <a:rPr lang="it-IT" sz="1400" dirty="0" smtClean="0"/>
              <a:t>      1      2        3      4       5       6       7       8      9      10     11    12    13     14     15     16    17     18   19    20</a:t>
            </a:r>
            <a:endParaRPr lang="it-IT" sz="1400" dirty="0"/>
          </a:p>
        </p:txBody>
      </p:sp>
      <p:cxnSp>
        <p:nvCxnSpPr>
          <p:cNvPr id="83" name="Connettore 1 82"/>
          <p:cNvCxnSpPr/>
          <p:nvPr/>
        </p:nvCxnSpPr>
        <p:spPr>
          <a:xfrm flipV="1">
            <a:off x="7812360" y="908720"/>
            <a:ext cx="0" cy="5544616"/>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Connettore 1 85"/>
          <p:cNvCxnSpPr/>
          <p:nvPr/>
        </p:nvCxnSpPr>
        <p:spPr>
          <a:xfrm flipV="1">
            <a:off x="8172400" y="620688"/>
            <a:ext cx="0" cy="5832648"/>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Connettore 1 87"/>
          <p:cNvCxnSpPr/>
          <p:nvPr/>
        </p:nvCxnSpPr>
        <p:spPr>
          <a:xfrm flipV="1">
            <a:off x="2051720" y="5589240"/>
            <a:ext cx="0" cy="864096"/>
          </a:xfrm>
          <a:prstGeom prst="line">
            <a:avLst/>
          </a:prstGeom>
        </p:spPr>
        <p:style>
          <a:lnRef idx="1">
            <a:schemeClr val="accent1"/>
          </a:lnRef>
          <a:fillRef idx="0">
            <a:schemeClr val="accent1"/>
          </a:fillRef>
          <a:effectRef idx="0">
            <a:schemeClr val="accent1"/>
          </a:effectRef>
          <a:fontRef idx="minor">
            <a:schemeClr val="tx1"/>
          </a:fontRef>
        </p:style>
      </p:cxnSp>
      <p:sp>
        <p:nvSpPr>
          <p:cNvPr id="94" name="CasellaDiTesto 93"/>
          <p:cNvSpPr txBox="1"/>
          <p:nvPr/>
        </p:nvSpPr>
        <p:spPr>
          <a:xfrm rot="19108611">
            <a:off x="2802225" y="2909168"/>
            <a:ext cx="3024336" cy="584775"/>
          </a:xfrm>
          <a:prstGeom prst="rect">
            <a:avLst/>
          </a:prstGeom>
          <a:noFill/>
        </p:spPr>
        <p:txBody>
          <a:bodyPr wrap="square" rtlCol="0">
            <a:spAutoFit/>
          </a:bodyPr>
          <a:lstStyle/>
          <a:p>
            <a:r>
              <a:rPr lang="el-GR" sz="3200" dirty="0" smtClean="0">
                <a:latin typeface="Times New Roman"/>
                <a:cs typeface="Times New Roman"/>
              </a:rPr>
              <a:t>Δφ</a:t>
            </a:r>
            <a:r>
              <a:rPr lang="it-IT" sz="3200" dirty="0" smtClean="0">
                <a:latin typeface="Times New Roman"/>
                <a:cs typeface="Times New Roman"/>
              </a:rPr>
              <a:t> e m</a:t>
            </a:r>
            <a:endParaRPr lang="it-IT" sz="3200" dirty="0"/>
          </a:p>
        </p:txBody>
      </p:sp>
      <p:sp>
        <p:nvSpPr>
          <p:cNvPr id="96" name="CasellaDiTesto 95"/>
          <p:cNvSpPr txBox="1"/>
          <p:nvPr/>
        </p:nvSpPr>
        <p:spPr>
          <a:xfrm>
            <a:off x="3491880" y="6021288"/>
            <a:ext cx="3168352" cy="523220"/>
          </a:xfrm>
          <a:prstGeom prst="rect">
            <a:avLst/>
          </a:prstGeom>
          <a:noFill/>
        </p:spPr>
        <p:txBody>
          <a:bodyPr wrap="square" rtlCol="0">
            <a:spAutoFit/>
          </a:bodyPr>
          <a:lstStyle/>
          <a:p>
            <a:r>
              <a:rPr lang="el-GR" sz="2800" b="1" dirty="0" smtClean="0">
                <a:latin typeface="Times New Roman"/>
                <a:cs typeface="Times New Roman"/>
              </a:rPr>
              <a:t>Δλ</a:t>
            </a:r>
            <a:r>
              <a:rPr lang="it-IT" sz="2800" b="1" dirty="0" smtClean="0">
                <a:latin typeface="Times New Roman"/>
                <a:cs typeface="Times New Roman"/>
              </a:rPr>
              <a:t>  e </a:t>
            </a:r>
            <a:r>
              <a:rPr lang="el-GR" sz="2800" b="1" dirty="0" smtClean="0">
                <a:latin typeface="Times New Roman"/>
                <a:cs typeface="Times New Roman"/>
              </a:rPr>
              <a:t>μ</a:t>
            </a:r>
            <a:endParaRPr lang="it-IT" sz="2800" b="1" dirty="0"/>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3000" fill="hold"/>
                                        <p:tgtEl>
                                          <p:spTgt spid="5"/>
                                        </p:tgtEl>
                                        <p:attrNameLst>
                                          <p:attrName>ppt_x</p:attrName>
                                        </p:attrNameLst>
                                      </p:cBhvr>
                                      <p:tavLst>
                                        <p:tav tm="0">
                                          <p:val>
                                            <p:strVal val="0-#ppt_w/2"/>
                                          </p:val>
                                        </p:tav>
                                        <p:tav tm="100000">
                                          <p:val>
                                            <p:strVal val="#ppt_x"/>
                                          </p:val>
                                        </p:tav>
                                      </p:tavLst>
                                    </p:anim>
                                    <p:anim calcmode="lin" valueType="num">
                                      <p:cBhvr additive="base">
                                        <p:cTn id="8" dur="3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3000" fill="hold"/>
                                        <p:tgtEl>
                                          <p:spTgt spid="9"/>
                                        </p:tgtEl>
                                        <p:attrNameLst>
                                          <p:attrName>ppt_x</p:attrName>
                                        </p:attrNameLst>
                                      </p:cBhvr>
                                      <p:tavLst>
                                        <p:tav tm="0">
                                          <p:val>
                                            <p:strVal val="0-#ppt_w/2"/>
                                          </p:val>
                                        </p:tav>
                                        <p:tav tm="100000">
                                          <p:val>
                                            <p:strVal val="#ppt_x"/>
                                          </p:val>
                                        </p:tav>
                                      </p:tavLst>
                                    </p:anim>
                                    <p:anim calcmode="lin" valueType="num">
                                      <p:cBhvr additive="base">
                                        <p:cTn id="20" dur="3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dissolve">
                                      <p:cBhvr>
                                        <p:cTn id="25" dur="5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dissolve">
                                      <p:cBhvr>
                                        <p:cTn id="30" dur="500"/>
                                        <p:tgtEl>
                                          <p:spTgt spid="19"/>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3">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3"/>
                                        </p:tgtEl>
                                        <p:attrNameLst>
                                          <p:attrName>style.visibility</p:attrName>
                                        </p:attrNameLst>
                                      </p:cBhvr>
                                      <p:to>
                                        <p:strVal val="visible"/>
                                      </p:to>
                                    </p:set>
                                    <p:anim calcmode="lin" valueType="num">
                                      <p:cBhvr additive="base">
                                        <p:cTn id="39" dur="500" fill="hold"/>
                                        <p:tgtEl>
                                          <p:spTgt spid="23"/>
                                        </p:tgtEl>
                                        <p:attrNameLst>
                                          <p:attrName>ppt_x</p:attrName>
                                        </p:attrNameLst>
                                      </p:cBhvr>
                                      <p:tavLst>
                                        <p:tav tm="0">
                                          <p:val>
                                            <p:strVal val="#ppt_x"/>
                                          </p:val>
                                        </p:tav>
                                        <p:tav tm="100000">
                                          <p:val>
                                            <p:strVal val="#ppt_x"/>
                                          </p:val>
                                        </p:tav>
                                      </p:tavLst>
                                    </p:anim>
                                    <p:anim calcmode="lin" valueType="num">
                                      <p:cBhvr additive="base">
                                        <p:cTn id="4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additive="base">
                                        <p:cTn id="45" dur="500" fill="hold"/>
                                        <p:tgtEl>
                                          <p:spTgt spid="25"/>
                                        </p:tgtEl>
                                        <p:attrNameLst>
                                          <p:attrName>ppt_x</p:attrName>
                                        </p:attrNameLst>
                                      </p:cBhvr>
                                      <p:tavLst>
                                        <p:tav tm="0">
                                          <p:val>
                                            <p:strVal val="#ppt_x"/>
                                          </p:val>
                                        </p:tav>
                                        <p:tav tm="100000">
                                          <p:val>
                                            <p:strVal val="#ppt_x"/>
                                          </p:val>
                                        </p:tav>
                                      </p:tavLst>
                                    </p:anim>
                                    <p:anim calcmode="lin" valueType="num">
                                      <p:cBhvr additive="base">
                                        <p:cTn id="4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88"/>
                                        </p:tgtEl>
                                        <p:attrNameLst>
                                          <p:attrName>style.visibility</p:attrName>
                                        </p:attrNameLst>
                                      </p:cBhvr>
                                      <p:to>
                                        <p:strVal val="visible"/>
                                      </p:to>
                                    </p:set>
                                    <p:anim calcmode="lin" valueType="num">
                                      <p:cBhvr additive="base">
                                        <p:cTn id="51" dur="500" fill="hold"/>
                                        <p:tgtEl>
                                          <p:spTgt spid="88"/>
                                        </p:tgtEl>
                                        <p:attrNameLst>
                                          <p:attrName>ppt_x</p:attrName>
                                        </p:attrNameLst>
                                      </p:cBhvr>
                                      <p:tavLst>
                                        <p:tav tm="0">
                                          <p:val>
                                            <p:strVal val="#ppt_x"/>
                                          </p:val>
                                        </p:tav>
                                        <p:tav tm="100000">
                                          <p:val>
                                            <p:strVal val="#ppt_x"/>
                                          </p:val>
                                        </p:tav>
                                      </p:tavLst>
                                    </p:anim>
                                    <p:anim calcmode="lin" valueType="num">
                                      <p:cBhvr additive="base">
                                        <p:cTn id="52" dur="500" fill="hold"/>
                                        <p:tgtEl>
                                          <p:spTgt spid="88"/>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37"/>
                                        </p:tgtEl>
                                        <p:attrNameLst>
                                          <p:attrName>style.visibility</p:attrName>
                                        </p:attrNameLst>
                                      </p:cBhvr>
                                      <p:to>
                                        <p:strVal val="visible"/>
                                      </p:to>
                                    </p:set>
                                    <p:anim calcmode="lin" valueType="num">
                                      <p:cBhvr additive="base">
                                        <p:cTn id="57" dur="500" fill="hold"/>
                                        <p:tgtEl>
                                          <p:spTgt spid="37"/>
                                        </p:tgtEl>
                                        <p:attrNameLst>
                                          <p:attrName>ppt_x</p:attrName>
                                        </p:attrNameLst>
                                      </p:cBhvr>
                                      <p:tavLst>
                                        <p:tav tm="0">
                                          <p:val>
                                            <p:strVal val="#ppt_x"/>
                                          </p:val>
                                        </p:tav>
                                        <p:tav tm="100000">
                                          <p:val>
                                            <p:strVal val="#ppt_x"/>
                                          </p:val>
                                        </p:tav>
                                      </p:tavLst>
                                    </p:anim>
                                    <p:anim calcmode="lin" valueType="num">
                                      <p:cBhvr additive="base">
                                        <p:cTn id="58"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39"/>
                                        </p:tgtEl>
                                        <p:attrNameLst>
                                          <p:attrName>style.visibility</p:attrName>
                                        </p:attrNameLst>
                                      </p:cBhvr>
                                      <p:to>
                                        <p:strVal val="visible"/>
                                      </p:to>
                                    </p:set>
                                    <p:anim calcmode="lin" valueType="num">
                                      <p:cBhvr additive="base">
                                        <p:cTn id="63" dur="500" fill="hold"/>
                                        <p:tgtEl>
                                          <p:spTgt spid="39"/>
                                        </p:tgtEl>
                                        <p:attrNameLst>
                                          <p:attrName>ppt_x</p:attrName>
                                        </p:attrNameLst>
                                      </p:cBhvr>
                                      <p:tavLst>
                                        <p:tav tm="0">
                                          <p:val>
                                            <p:strVal val="#ppt_x"/>
                                          </p:val>
                                        </p:tav>
                                        <p:tav tm="100000">
                                          <p:val>
                                            <p:strVal val="#ppt_x"/>
                                          </p:val>
                                        </p:tav>
                                      </p:tavLst>
                                    </p:anim>
                                    <p:anim calcmode="lin" valueType="num">
                                      <p:cBhvr additive="base">
                                        <p:cTn id="64"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41"/>
                                        </p:tgtEl>
                                        <p:attrNameLst>
                                          <p:attrName>style.visibility</p:attrName>
                                        </p:attrNameLst>
                                      </p:cBhvr>
                                      <p:to>
                                        <p:strVal val="visible"/>
                                      </p:to>
                                    </p:set>
                                    <p:anim calcmode="lin" valueType="num">
                                      <p:cBhvr additive="base">
                                        <p:cTn id="69" dur="500" fill="hold"/>
                                        <p:tgtEl>
                                          <p:spTgt spid="41"/>
                                        </p:tgtEl>
                                        <p:attrNameLst>
                                          <p:attrName>ppt_x</p:attrName>
                                        </p:attrNameLst>
                                      </p:cBhvr>
                                      <p:tavLst>
                                        <p:tav tm="0">
                                          <p:val>
                                            <p:strVal val="#ppt_x"/>
                                          </p:val>
                                        </p:tav>
                                        <p:tav tm="100000">
                                          <p:val>
                                            <p:strVal val="#ppt_x"/>
                                          </p:val>
                                        </p:tav>
                                      </p:tavLst>
                                    </p:anim>
                                    <p:anim calcmode="lin" valueType="num">
                                      <p:cBhvr additive="base">
                                        <p:cTn id="70"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nodeType="clickEffect">
                                  <p:stCondLst>
                                    <p:cond delay="0"/>
                                  </p:stCondLst>
                                  <p:childTnLst>
                                    <p:set>
                                      <p:cBhvr>
                                        <p:cTn id="74" dur="1" fill="hold">
                                          <p:stCondLst>
                                            <p:cond delay="0"/>
                                          </p:stCondLst>
                                        </p:cTn>
                                        <p:tgtEl>
                                          <p:spTgt spid="43"/>
                                        </p:tgtEl>
                                        <p:attrNameLst>
                                          <p:attrName>style.visibility</p:attrName>
                                        </p:attrNameLst>
                                      </p:cBhvr>
                                      <p:to>
                                        <p:strVal val="visible"/>
                                      </p:to>
                                    </p:set>
                                    <p:anim calcmode="lin" valueType="num">
                                      <p:cBhvr additive="base">
                                        <p:cTn id="75" dur="500" fill="hold"/>
                                        <p:tgtEl>
                                          <p:spTgt spid="43"/>
                                        </p:tgtEl>
                                        <p:attrNameLst>
                                          <p:attrName>ppt_x</p:attrName>
                                        </p:attrNameLst>
                                      </p:cBhvr>
                                      <p:tavLst>
                                        <p:tav tm="0">
                                          <p:val>
                                            <p:strVal val="#ppt_x"/>
                                          </p:val>
                                        </p:tav>
                                        <p:tav tm="100000">
                                          <p:val>
                                            <p:strVal val="#ppt_x"/>
                                          </p:val>
                                        </p:tav>
                                      </p:tavLst>
                                    </p:anim>
                                    <p:anim calcmode="lin" valueType="num">
                                      <p:cBhvr additive="base">
                                        <p:cTn id="76"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nodeType="clickEffect">
                                  <p:stCondLst>
                                    <p:cond delay="0"/>
                                  </p:stCondLst>
                                  <p:childTnLst>
                                    <p:set>
                                      <p:cBhvr>
                                        <p:cTn id="80" dur="1" fill="hold">
                                          <p:stCondLst>
                                            <p:cond delay="0"/>
                                          </p:stCondLst>
                                        </p:cTn>
                                        <p:tgtEl>
                                          <p:spTgt spid="45"/>
                                        </p:tgtEl>
                                        <p:attrNameLst>
                                          <p:attrName>style.visibility</p:attrName>
                                        </p:attrNameLst>
                                      </p:cBhvr>
                                      <p:to>
                                        <p:strVal val="visible"/>
                                      </p:to>
                                    </p:set>
                                    <p:anim calcmode="lin" valueType="num">
                                      <p:cBhvr additive="base">
                                        <p:cTn id="81" dur="500" fill="hold"/>
                                        <p:tgtEl>
                                          <p:spTgt spid="45"/>
                                        </p:tgtEl>
                                        <p:attrNameLst>
                                          <p:attrName>ppt_x</p:attrName>
                                        </p:attrNameLst>
                                      </p:cBhvr>
                                      <p:tavLst>
                                        <p:tav tm="0">
                                          <p:val>
                                            <p:strVal val="#ppt_x"/>
                                          </p:val>
                                        </p:tav>
                                        <p:tav tm="100000">
                                          <p:val>
                                            <p:strVal val="#ppt_x"/>
                                          </p:val>
                                        </p:tav>
                                      </p:tavLst>
                                    </p:anim>
                                    <p:anim calcmode="lin" valueType="num">
                                      <p:cBhvr additive="base">
                                        <p:cTn id="82"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nodeType="clickEffect">
                                  <p:stCondLst>
                                    <p:cond delay="0"/>
                                  </p:stCondLst>
                                  <p:childTnLst>
                                    <p:set>
                                      <p:cBhvr>
                                        <p:cTn id="86" dur="1" fill="hold">
                                          <p:stCondLst>
                                            <p:cond delay="0"/>
                                          </p:stCondLst>
                                        </p:cTn>
                                        <p:tgtEl>
                                          <p:spTgt spid="50"/>
                                        </p:tgtEl>
                                        <p:attrNameLst>
                                          <p:attrName>style.visibility</p:attrName>
                                        </p:attrNameLst>
                                      </p:cBhvr>
                                      <p:to>
                                        <p:strVal val="visible"/>
                                      </p:to>
                                    </p:set>
                                    <p:anim calcmode="lin" valueType="num">
                                      <p:cBhvr additive="base">
                                        <p:cTn id="87" dur="500" fill="hold"/>
                                        <p:tgtEl>
                                          <p:spTgt spid="50"/>
                                        </p:tgtEl>
                                        <p:attrNameLst>
                                          <p:attrName>ppt_x</p:attrName>
                                        </p:attrNameLst>
                                      </p:cBhvr>
                                      <p:tavLst>
                                        <p:tav tm="0">
                                          <p:val>
                                            <p:strVal val="#ppt_x"/>
                                          </p:val>
                                        </p:tav>
                                        <p:tav tm="100000">
                                          <p:val>
                                            <p:strVal val="#ppt_x"/>
                                          </p:val>
                                        </p:tav>
                                      </p:tavLst>
                                    </p:anim>
                                    <p:anim calcmode="lin" valueType="num">
                                      <p:cBhvr additive="base">
                                        <p:cTn id="88"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nodeType="clickEffect">
                                  <p:stCondLst>
                                    <p:cond delay="0"/>
                                  </p:stCondLst>
                                  <p:childTnLst>
                                    <p:set>
                                      <p:cBhvr>
                                        <p:cTn id="92" dur="1" fill="hold">
                                          <p:stCondLst>
                                            <p:cond delay="0"/>
                                          </p:stCondLst>
                                        </p:cTn>
                                        <p:tgtEl>
                                          <p:spTgt spid="53"/>
                                        </p:tgtEl>
                                        <p:attrNameLst>
                                          <p:attrName>style.visibility</p:attrName>
                                        </p:attrNameLst>
                                      </p:cBhvr>
                                      <p:to>
                                        <p:strVal val="visible"/>
                                      </p:to>
                                    </p:set>
                                    <p:anim calcmode="lin" valueType="num">
                                      <p:cBhvr additive="base">
                                        <p:cTn id="93" dur="500" fill="hold"/>
                                        <p:tgtEl>
                                          <p:spTgt spid="53"/>
                                        </p:tgtEl>
                                        <p:attrNameLst>
                                          <p:attrName>ppt_x</p:attrName>
                                        </p:attrNameLst>
                                      </p:cBhvr>
                                      <p:tavLst>
                                        <p:tav tm="0">
                                          <p:val>
                                            <p:strVal val="#ppt_x"/>
                                          </p:val>
                                        </p:tav>
                                        <p:tav tm="100000">
                                          <p:val>
                                            <p:strVal val="#ppt_x"/>
                                          </p:val>
                                        </p:tav>
                                      </p:tavLst>
                                    </p:anim>
                                    <p:anim calcmode="lin" valueType="num">
                                      <p:cBhvr additive="base">
                                        <p:cTn id="94"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nodeType="clickEffect">
                                  <p:stCondLst>
                                    <p:cond delay="0"/>
                                  </p:stCondLst>
                                  <p:childTnLst>
                                    <p:set>
                                      <p:cBhvr>
                                        <p:cTn id="98" dur="1" fill="hold">
                                          <p:stCondLst>
                                            <p:cond delay="0"/>
                                          </p:stCondLst>
                                        </p:cTn>
                                        <p:tgtEl>
                                          <p:spTgt spid="55"/>
                                        </p:tgtEl>
                                        <p:attrNameLst>
                                          <p:attrName>style.visibility</p:attrName>
                                        </p:attrNameLst>
                                      </p:cBhvr>
                                      <p:to>
                                        <p:strVal val="visible"/>
                                      </p:to>
                                    </p:set>
                                    <p:anim calcmode="lin" valueType="num">
                                      <p:cBhvr additive="base">
                                        <p:cTn id="99" dur="500" fill="hold"/>
                                        <p:tgtEl>
                                          <p:spTgt spid="55"/>
                                        </p:tgtEl>
                                        <p:attrNameLst>
                                          <p:attrName>ppt_x</p:attrName>
                                        </p:attrNameLst>
                                      </p:cBhvr>
                                      <p:tavLst>
                                        <p:tav tm="0">
                                          <p:val>
                                            <p:strVal val="#ppt_x"/>
                                          </p:val>
                                        </p:tav>
                                        <p:tav tm="100000">
                                          <p:val>
                                            <p:strVal val="#ppt_x"/>
                                          </p:val>
                                        </p:tav>
                                      </p:tavLst>
                                    </p:anim>
                                    <p:anim calcmode="lin" valueType="num">
                                      <p:cBhvr additive="base">
                                        <p:cTn id="100"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 presetClass="entr" presetSubtype="4" fill="hold" nodeType="clickEffect">
                                  <p:stCondLst>
                                    <p:cond delay="0"/>
                                  </p:stCondLst>
                                  <p:childTnLst>
                                    <p:set>
                                      <p:cBhvr>
                                        <p:cTn id="104" dur="1" fill="hold">
                                          <p:stCondLst>
                                            <p:cond delay="0"/>
                                          </p:stCondLst>
                                        </p:cTn>
                                        <p:tgtEl>
                                          <p:spTgt spid="57"/>
                                        </p:tgtEl>
                                        <p:attrNameLst>
                                          <p:attrName>style.visibility</p:attrName>
                                        </p:attrNameLst>
                                      </p:cBhvr>
                                      <p:to>
                                        <p:strVal val="visible"/>
                                      </p:to>
                                    </p:set>
                                    <p:anim calcmode="lin" valueType="num">
                                      <p:cBhvr additive="base">
                                        <p:cTn id="105" dur="500" fill="hold"/>
                                        <p:tgtEl>
                                          <p:spTgt spid="57"/>
                                        </p:tgtEl>
                                        <p:attrNameLst>
                                          <p:attrName>ppt_x</p:attrName>
                                        </p:attrNameLst>
                                      </p:cBhvr>
                                      <p:tavLst>
                                        <p:tav tm="0">
                                          <p:val>
                                            <p:strVal val="#ppt_x"/>
                                          </p:val>
                                        </p:tav>
                                        <p:tav tm="100000">
                                          <p:val>
                                            <p:strVal val="#ppt_x"/>
                                          </p:val>
                                        </p:tav>
                                      </p:tavLst>
                                    </p:anim>
                                    <p:anim calcmode="lin" valueType="num">
                                      <p:cBhvr additive="base">
                                        <p:cTn id="106" dur="500" fill="hold"/>
                                        <p:tgtEl>
                                          <p:spTgt spid="57"/>
                                        </p:tgtEl>
                                        <p:attrNameLst>
                                          <p:attrName>ppt_y</p:attrName>
                                        </p:attrNameLst>
                                      </p:cBhvr>
                                      <p:tavLst>
                                        <p:tav tm="0">
                                          <p:val>
                                            <p:strVal val="1+#ppt_h/2"/>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2" presetClass="entr" presetSubtype="4" fill="hold" nodeType="clickEffect">
                                  <p:stCondLst>
                                    <p:cond delay="0"/>
                                  </p:stCondLst>
                                  <p:childTnLst>
                                    <p:set>
                                      <p:cBhvr>
                                        <p:cTn id="110" dur="1" fill="hold">
                                          <p:stCondLst>
                                            <p:cond delay="0"/>
                                          </p:stCondLst>
                                        </p:cTn>
                                        <p:tgtEl>
                                          <p:spTgt spid="60"/>
                                        </p:tgtEl>
                                        <p:attrNameLst>
                                          <p:attrName>style.visibility</p:attrName>
                                        </p:attrNameLst>
                                      </p:cBhvr>
                                      <p:to>
                                        <p:strVal val="visible"/>
                                      </p:to>
                                    </p:set>
                                    <p:anim calcmode="lin" valueType="num">
                                      <p:cBhvr additive="base">
                                        <p:cTn id="111" dur="500" fill="hold"/>
                                        <p:tgtEl>
                                          <p:spTgt spid="60"/>
                                        </p:tgtEl>
                                        <p:attrNameLst>
                                          <p:attrName>ppt_x</p:attrName>
                                        </p:attrNameLst>
                                      </p:cBhvr>
                                      <p:tavLst>
                                        <p:tav tm="0">
                                          <p:val>
                                            <p:strVal val="#ppt_x"/>
                                          </p:val>
                                        </p:tav>
                                        <p:tav tm="100000">
                                          <p:val>
                                            <p:strVal val="#ppt_x"/>
                                          </p:val>
                                        </p:tav>
                                      </p:tavLst>
                                    </p:anim>
                                    <p:anim calcmode="lin" valueType="num">
                                      <p:cBhvr additive="base">
                                        <p:cTn id="112" dur="500" fill="hold"/>
                                        <p:tgtEl>
                                          <p:spTgt spid="60"/>
                                        </p:tgtEl>
                                        <p:attrNameLst>
                                          <p:attrName>ppt_y</p:attrName>
                                        </p:attrNameLst>
                                      </p:cBhvr>
                                      <p:tavLst>
                                        <p:tav tm="0">
                                          <p:val>
                                            <p:strVal val="1+#ppt_h/2"/>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2" presetClass="entr" presetSubtype="4" fill="hold" nodeType="clickEffect">
                                  <p:stCondLst>
                                    <p:cond delay="0"/>
                                  </p:stCondLst>
                                  <p:childTnLst>
                                    <p:set>
                                      <p:cBhvr>
                                        <p:cTn id="116" dur="1" fill="hold">
                                          <p:stCondLst>
                                            <p:cond delay="0"/>
                                          </p:stCondLst>
                                        </p:cTn>
                                        <p:tgtEl>
                                          <p:spTgt spid="62"/>
                                        </p:tgtEl>
                                        <p:attrNameLst>
                                          <p:attrName>style.visibility</p:attrName>
                                        </p:attrNameLst>
                                      </p:cBhvr>
                                      <p:to>
                                        <p:strVal val="visible"/>
                                      </p:to>
                                    </p:set>
                                    <p:anim calcmode="lin" valueType="num">
                                      <p:cBhvr additive="base">
                                        <p:cTn id="117" dur="500" fill="hold"/>
                                        <p:tgtEl>
                                          <p:spTgt spid="62"/>
                                        </p:tgtEl>
                                        <p:attrNameLst>
                                          <p:attrName>ppt_x</p:attrName>
                                        </p:attrNameLst>
                                      </p:cBhvr>
                                      <p:tavLst>
                                        <p:tav tm="0">
                                          <p:val>
                                            <p:strVal val="#ppt_x"/>
                                          </p:val>
                                        </p:tav>
                                        <p:tav tm="100000">
                                          <p:val>
                                            <p:strVal val="#ppt_x"/>
                                          </p:val>
                                        </p:tav>
                                      </p:tavLst>
                                    </p:anim>
                                    <p:anim calcmode="lin" valueType="num">
                                      <p:cBhvr additive="base">
                                        <p:cTn id="118" dur="500" fill="hold"/>
                                        <p:tgtEl>
                                          <p:spTgt spid="62"/>
                                        </p:tgtEl>
                                        <p:attrNameLst>
                                          <p:attrName>ppt_y</p:attrName>
                                        </p:attrNameLst>
                                      </p:cBhvr>
                                      <p:tavLst>
                                        <p:tav tm="0">
                                          <p:val>
                                            <p:strVal val="1+#ppt_h/2"/>
                                          </p:val>
                                        </p:tav>
                                        <p:tav tm="100000">
                                          <p:val>
                                            <p:strVal val="#ppt_y"/>
                                          </p:val>
                                        </p:tav>
                                      </p:tavLst>
                                    </p:anim>
                                  </p:childTnLst>
                                </p:cTn>
                              </p:par>
                            </p:childTnLst>
                          </p:cTn>
                        </p:par>
                      </p:childTnLst>
                    </p:cTn>
                  </p:par>
                  <p:par>
                    <p:cTn id="119" fill="hold">
                      <p:stCondLst>
                        <p:cond delay="indefinite"/>
                      </p:stCondLst>
                      <p:childTnLst>
                        <p:par>
                          <p:cTn id="120" fill="hold">
                            <p:stCondLst>
                              <p:cond delay="0"/>
                            </p:stCondLst>
                            <p:childTnLst>
                              <p:par>
                                <p:cTn id="121" presetID="2" presetClass="entr" presetSubtype="4" fill="hold" nodeType="clickEffect">
                                  <p:stCondLst>
                                    <p:cond delay="0"/>
                                  </p:stCondLst>
                                  <p:childTnLst>
                                    <p:set>
                                      <p:cBhvr>
                                        <p:cTn id="122" dur="1" fill="hold">
                                          <p:stCondLst>
                                            <p:cond delay="0"/>
                                          </p:stCondLst>
                                        </p:cTn>
                                        <p:tgtEl>
                                          <p:spTgt spid="64"/>
                                        </p:tgtEl>
                                        <p:attrNameLst>
                                          <p:attrName>style.visibility</p:attrName>
                                        </p:attrNameLst>
                                      </p:cBhvr>
                                      <p:to>
                                        <p:strVal val="visible"/>
                                      </p:to>
                                    </p:set>
                                    <p:anim calcmode="lin" valueType="num">
                                      <p:cBhvr additive="base">
                                        <p:cTn id="123" dur="500" fill="hold"/>
                                        <p:tgtEl>
                                          <p:spTgt spid="64"/>
                                        </p:tgtEl>
                                        <p:attrNameLst>
                                          <p:attrName>ppt_x</p:attrName>
                                        </p:attrNameLst>
                                      </p:cBhvr>
                                      <p:tavLst>
                                        <p:tav tm="0">
                                          <p:val>
                                            <p:strVal val="#ppt_x"/>
                                          </p:val>
                                        </p:tav>
                                        <p:tav tm="100000">
                                          <p:val>
                                            <p:strVal val="#ppt_x"/>
                                          </p:val>
                                        </p:tav>
                                      </p:tavLst>
                                    </p:anim>
                                    <p:anim calcmode="lin" valueType="num">
                                      <p:cBhvr additive="base">
                                        <p:cTn id="124" dur="500" fill="hold"/>
                                        <p:tgtEl>
                                          <p:spTgt spid="64"/>
                                        </p:tgtEl>
                                        <p:attrNameLst>
                                          <p:attrName>ppt_y</p:attrName>
                                        </p:attrNameLst>
                                      </p:cBhvr>
                                      <p:tavLst>
                                        <p:tav tm="0">
                                          <p:val>
                                            <p:strVal val="1+#ppt_h/2"/>
                                          </p:val>
                                        </p:tav>
                                        <p:tav tm="100000">
                                          <p:val>
                                            <p:strVal val="#ppt_y"/>
                                          </p:val>
                                        </p:tav>
                                      </p:tavLst>
                                    </p:anim>
                                  </p:childTnLst>
                                </p:cTn>
                              </p:par>
                            </p:childTnLst>
                          </p:cTn>
                        </p:par>
                      </p:childTnLst>
                    </p:cTn>
                  </p:par>
                  <p:par>
                    <p:cTn id="125" fill="hold">
                      <p:stCondLst>
                        <p:cond delay="indefinite"/>
                      </p:stCondLst>
                      <p:childTnLst>
                        <p:par>
                          <p:cTn id="126" fill="hold">
                            <p:stCondLst>
                              <p:cond delay="0"/>
                            </p:stCondLst>
                            <p:childTnLst>
                              <p:par>
                                <p:cTn id="127" presetID="2" presetClass="entr" presetSubtype="4" fill="hold" nodeType="clickEffect">
                                  <p:stCondLst>
                                    <p:cond delay="0"/>
                                  </p:stCondLst>
                                  <p:childTnLst>
                                    <p:set>
                                      <p:cBhvr>
                                        <p:cTn id="128" dur="1" fill="hold">
                                          <p:stCondLst>
                                            <p:cond delay="0"/>
                                          </p:stCondLst>
                                        </p:cTn>
                                        <p:tgtEl>
                                          <p:spTgt spid="66"/>
                                        </p:tgtEl>
                                        <p:attrNameLst>
                                          <p:attrName>style.visibility</p:attrName>
                                        </p:attrNameLst>
                                      </p:cBhvr>
                                      <p:to>
                                        <p:strVal val="visible"/>
                                      </p:to>
                                    </p:set>
                                    <p:anim calcmode="lin" valueType="num">
                                      <p:cBhvr additive="base">
                                        <p:cTn id="129" dur="500" fill="hold"/>
                                        <p:tgtEl>
                                          <p:spTgt spid="66"/>
                                        </p:tgtEl>
                                        <p:attrNameLst>
                                          <p:attrName>ppt_x</p:attrName>
                                        </p:attrNameLst>
                                      </p:cBhvr>
                                      <p:tavLst>
                                        <p:tav tm="0">
                                          <p:val>
                                            <p:strVal val="#ppt_x"/>
                                          </p:val>
                                        </p:tav>
                                        <p:tav tm="100000">
                                          <p:val>
                                            <p:strVal val="#ppt_x"/>
                                          </p:val>
                                        </p:tav>
                                      </p:tavLst>
                                    </p:anim>
                                    <p:anim calcmode="lin" valueType="num">
                                      <p:cBhvr additive="base">
                                        <p:cTn id="130" dur="500" fill="hold"/>
                                        <p:tgtEl>
                                          <p:spTgt spid="66"/>
                                        </p:tgtEl>
                                        <p:attrNameLst>
                                          <p:attrName>ppt_y</p:attrName>
                                        </p:attrNameLst>
                                      </p:cBhvr>
                                      <p:tavLst>
                                        <p:tav tm="0">
                                          <p:val>
                                            <p:strVal val="1+#ppt_h/2"/>
                                          </p:val>
                                        </p:tav>
                                        <p:tav tm="100000">
                                          <p:val>
                                            <p:strVal val="#ppt_y"/>
                                          </p:val>
                                        </p:tav>
                                      </p:tavLst>
                                    </p:anim>
                                  </p:childTnLst>
                                </p:cTn>
                              </p:par>
                            </p:childTnLst>
                          </p:cTn>
                        </p:par>
                      </p:childTnLst>
                    </p:cTn>
                  </p:par>
                  <p:par>
                    <p:cTn id="131" fill="hold">
                      <p:stCondLst>
                        <p:cond delay="indefinite"/>
                      </p:stCondLst>
                      <p:childTnLst>
                        <p:par>
                          <p:cTn id="132" fill="hold">
                            <p:stCondLst>
                              <p:cond delay="0"/>
                            </p:stCondLst>
                            <p:childTnLst>
                              <p:par>
                                <p:cTn id="133" presetID="2" presetClass="entr" presetSubtype="4" fill="hold" nodeType="clickEffect">
                                  <p:stCondLst>
                                    <p:cond delay="0"/>
                                  </p:stCondLst>
                                  <p:childTnLst>
                                    <p:set>
                                      <p:cBhvr>
                                        <p:cTn id="134" dur="1" fill="hold">
                                          <p:stCondLst>
                                            <p:cond delay="0"/>
                                          </p:stCondLst>
                                        </p:cTn>
                                        <p:tgtEl>
                                          <p:spTgt spid="68"/>
                                        </p:tgtEl>
                                        <p:attrNameLst>
                                          <p:attrName>style.visibility</p:attrName>
                                        </p:attrNameLst>
                                      </p:cBhvr>
                                      <p:to>
                                        <p:strVal val="visible"/>
                                      </p:to>
                                    </p:set>
                                    <p:anim calcmode="lin" valueType="num">
                                      <p:cBhvr additive="base">
                                        <p:cTn id="135" dur="500" fill="hold"/>
                                        <p:tgtEl>
                                          <p:spTgt spid="68"/>
                                        </p:tgtEl>
                                        <p:attrNameLst>
                                          <p:attrName>ppt_x</p:attrName>
                                        </p:attrNameLst>
                                      </p:cBhvr>
                                      <p:tavLst>
                                        <p:tav tm="0">
                                          <p:val>
                                            <p:strVal val="#ppt_x"/>
                                          </p:val>
                                        </p:tav>
                                        <p:tav tm="100000">
                                          <p:val>
                                            <p:strVal val="#ppt_x"/>
                                          </p:val>
                                        </p:tav>
                                      </p:tavLst>
                                    </p:anim>
                                    <p:anim calcmode="lin" valueType="num">
                                      <p:cBhvr additive="base">
                                        <p:cTn id="136" dur="500" fill="hold"/>
                                        <p:tgtEl>
                                          <p:spTgt spid="68"/>
                                        </p:tgtEl>
                                        <p:attrNameLst>
                                          <p:attrName>ppt_y</p:attrName>
                                        </p:attrNameLst>
                                      </p:cBhvr>
                                      <p:tavLst>
                                        <p:tav tm="0">
                                          <p:val>
                                            <p:strVal val="1+#ppt_h/2"/>
                                          </p:val>
                                        </p:tav>
                                        <p:tav tm="100000">
                                          <p:val>
                                            <p:strVal val="#ppt_y"/>
                                          </p:val>
                                        </p:tav>
                                      </p:tavLst>
                                    </p:anim>
                                  </p:childTnLst>
                                </p:cTn>
                              </p:par>
                            </p:childTnLst>
                          </p:cTn>
                        </p:par>
                      </p:childTnLst>
                    </p:cTn>
                  </p:par>
                  <p:par>
                    <p:cTn id="137" fill="hold">
                      <p:stCondLst>
                        <p:cond delay="indefinite"/>
                      </p:stCondLst>
                      <p:childTnLst>
                        <p:par>
                          <p:cTn id="138" fill="hold">
                            <p:stCondLst>
                              <p:cond delay="0"/>
                            </p:stCondLst>
                            <p:childTnLst>
                              <p:par>
                                <p:cTn id="139" presetID="2" presetClass="entr" presetSubtype="4" fill="hold" nodeType="clickEffect">
                                  <p:stCondLst>
                                    <p:cond delay="0"/>
                                  </p:stCondLst>
                                  <p:childTnLst>
                                    <p:set>
                                      <p:cBhvr>
                                        <p:cTn id="140" dur="1" fill="hold">
                                          <p:stCondLst>
                                            <p:cond delay="0"/>
                                          </p:stCondLst>
                                        </p:cTn>
                                        <p:tgtEl>
                                          <p:spTgt spid="70"/>
                                        </p:tgtEl>
                                        <p:attrNameLst>
                                          <p:attrName>style.visibility</p:attrName>
                                        </p:attrNameLst>
                                      </p:cBhvr>
                                      <p:to>
                                        <p:strVal val="visible"/>
                                      </p:to>
                                    </p:set>
                                    <p:anim calcmode="lin" valueType="num">
                                      <p:cBhvr additive="base">
                                        <p:cTn id="141" dur="500" fill="hold"/>
                                        <p:tgtEl>
                                          <p:spTgt spid="70"/>
                                        </p:tgtEl>
                                        <p:attrNameLst>
                                          <p:attrName>ppt_x</p:attrName>
                                        </p:attrNameLst>
                                      </p:cBhvr>
                                      <p:tavLst>
                                        <p:tav tm="0">
                                          <p:val>
                                            <p:strVal val="#ppt_x"/>
                                          </p:val>
                                        </p:tav>
                                        <p:tav tm="100000">
                                          <p:val>
                                            <p:strVal val="#ppt_x"/>
                                          </p:val>
                                        </p:tav>
                                      </p:tavLst>
                                    </p:anim>
                                    <p:anim calcmode="lin" valueType="num">
                                      <p:cBhvr additive="base">
                                        <p:cTn id="142" dur="500" fill="hold"/>
                                        <p:tgtEl>
                                          <p:spTgt spid="70"/>
                                        </p:tgtEl>
                                        <p:attrNameLst>
                                          <p:attrName>ppt_y</p:attrName>
                                        </p:attrNameLst>
                                      </p:cBhvr>
                                      <p:tavLst>
                                        <p:tav tm="0">
                                          <p:val>
                                            <p:strVal val="1+#ppt_h/2"/>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2" presetClass="entr" presetSubtype="4" fill="hold" nodeType="clickEffect">
                                  <p:stCondLst>
                                    <p:cond delay="0"/>
                                  </p:stCondLst>
                                  <p:childTnLst>
                                    <p:set>
                                      <p:cBhvr>
                                        <p:cTn id="146" dur="1" fill="hold">
                                          <p:stCondLst>
                                            <p:cond delay="0"/>
                                          </p:stCondLst>
                                        </p:cTn>
                                        <p:tgtEl>
                                          <p:spTgt spid="83"/>
                                        </p:tgtEl>
                                        <p:attrNameLst>
                                          <p:attrName>style.visibility</p:attrName>
                                        </p:attrNameLst>
                                      </p:cBhvr>
                                      <p:to>
                                        <p:strVal val="visible"/>
                                      </p:to>
                                    </p:set>
                                    <p:anim calcmode="lin" valueType="num">
                                      <p:cBhvr additive="base">
                                        <p:cTn id="147" dur="500" fill="hold"/>
                                        <p:tgtEl>
                                          <p:spTgt spid="83"/>
                                        </p:tgtEl>
                                        <p:attrNameLst>
                                          <p:attrName>ppt_x</p:attrName>
                                        </p:attrNameLst>
                                      </p:cBhvr>
                                      <p:tavLst>
                                        <p:tav tm="0">
                                          <p:val>
                                            <p:strVal val="#ppt_x"/>
                                          </p:val>
                                        </p:tav>
                                        <p:tav tm="100000">
                                          <p:val>
                                            <p:strVal val="#ppt_x"/>
                                          </p:val>
                                        </p:tav>
                                      </p:tavLst>
                                    </p:anim>
                                    <p:anim calcmode="lin" valueType="num">
                                      <p:cBhvr additive="base">
                                        <p:cTn id="148" dur="500" fill="hold"/>
                                        <p:tgtEl>
                                          <p:spTgt spid="83"/>
                                        </p:tgtEl>
                                        <p:attrNameLst>
                                          <p:attrName>ppt_y</p:attrName>
                                        </p:attrNameLst>
                                      </p:cBhvr>
                                      <p:tavLst>
                                        <p:tav tm="0">
                                          <p:val>
                                            <p:strVal val="1+#ppt_h/2"/>
                                          </p:val>
                                        </p:tav>
                                        <p:tav tm="100000">
                                          <p:val>
                                            <p:strVal val="#ppt_y"/>
                                          </p:val>
                                        </p:tav>
                                      </p:tavLst>
                                    </p:anim>
                                  </p:childTnLst>
                                </p:cTn>
                              </p:par>
                            </p:childTnLst>
                          </p:cTn>
                        </p:par>
                      </p:childTnLst>
                    </p:cTn>
                  </p:par>
                  <p:par>
                    <p:cTn id="149" fill="hold">
                      <p:stCondLst>
                        <p:cond delay="indefinite"/>
                      </p:stCondLst>
                      <p:childTnLst>
                        <p:par>
                          <p:cTn id="150" fill="hold">
                            <p:stCondLst>
                              <p:cond delay="0"/>
                            </p:stCondLst>
                            <p:childTnLst>
                              <p:par>
                                <p:cTn id="151" presetID="2" presetClass="entr" presetSubtype="4" fill="hold" nodeType="clickEffect">
                                  <p:stCondLst>
                                    <p:cond delay="0"/>
                                  </p:stCondLst>
                                  <p:childTnLst>
                                    <p:set>
                                      <p:cBhvr>
                                        <p:cTn id="152" dur="1" fill="hold">
                                          <p:stCondLst>
                                            <p:cond delay="0"/>
                                          </p:stCondLst>
                                        </p:cTn>
                                        <p:tgtEl>
                                          <p:spTgt spid="86"/>
                                        </p:tgtEl>
                                        <p:attrNameLst>
                                          <p:attrName>style.visibility</p:attrName>
                                        </p:attrNameLst>
                                      </p:cBhvr>
                                      <p:to>
                                        <p:strVal val="visible"/>
                                      </p:to>
                                    </p:set>
                                    <p:anim calcmode="lin" valueType="num">
                                      <p:cBhvr additive="base">
                                        <p:cTn id="153" dur="500" fill="hold"/>
                                        <p:tgtEl>
                                          <p:spTgt spid="86"/>
                                        </p:tgtEl>
                                        <p:attrNameLst>
                                          <p:attrName>ppt_x</p:attrName>
                                        </p:attrNameLst>
                                      </p:cBhvr>
                                      <p:tavLst>
                                        <p:tav tm="0">
                                          <p:val>
                                            <p:strVal val="#ppt_x"/>
                                          </p:val>
                                        </p:tav>
                                        <p:tav tm="100000">
                                          <p:val>
                                            <p:strVal val="#ppt_x"/>
                                          </p:val>
                                        </p:tav>
                                      </p:tavLst>
                                    </p:anim>
                                    <p:anim calcmode="lin" valueType="num">
                                      <p:cBhvr additive="base">
                                        <p:cTn id="154" dur="500" fill="hold"/>
                                        <p:tgtEl>
                                          <p:spTgt spid="86"/>
                                        </p:tgtEl>
                                        <p:attrNameLst>
                                          <p:attrName>ppt_y</p:attrName>
                                        </p:attrNameLst>
                                      </p:cBhvr>
                                      <p:tavLst>
                                        <p:tav tm="0">
                                          <p:val>
                                            <p:strVal val="1+#ppt_h/2"/>
                                          </p:val>
                                        </p:tav>
                                        <p:tav tm="100000">
                                          <p:val>
                                            <p:strVal val="#ppt_y"/>
                                          </p:val>
                                        </p:tav>
                                      </p:tavLst>
                                    </p:anim>
                                  </p:childTnLst>
                                </p:cTn>
                              </p:par>
                            </p:childTnLst>
                          </p:cTn>
                        </p:par>
                      </p:childTnLst>
                    </p:cTn>
                  </p:par>
                  <p:par>
                    <p:cTn id="155" fill="hold">
                      <p:stCondLst>
                        <p:cond delay="indefinite"/>
                      </p:stCondLst>
                      <p:childTnLst>
                        <p:par>
                          <p:cTn id="156" fill="hold">
                            <p:stCondLst>
                              <p:cond delay="0"/>
                            </p:stCondLst>
                            <p:childTnLst>
                              <p:par>
                                <p:cTn id="157" presetID="2" presetClass="entr" presetSubtype="4" fill="hold" grpId="0" nodeType="clickEffect">
                                  <p:stCondLst>
                                    <p:cond delay="0"/>
                                  </p:stCondLst>
                                  <p:childTnLst>
                                    <p:set>
                                      <p:cBhvr>
                                        <p:cTn id="158" dur="1" fill="hold">
                                          <p:stCondLst>
                                            <p:cond delay="0"/>
                                          </p:stCondLst>
                                        </p:cTn>
                                        <p:tgtEl>
                                          <p:spTgt spid="72"/>
                                        </p:tgtEl>
                                        <p:attrNameLst>
                                          <p:attrName>style.visibility</p:attrName>
                                        </p:attrNameLst>
                                      </p:cBhvr>
                                      <p:to>
                                        <p:strVal val="visible"/>
                                      </p:to>
                                    </p:set>
                                    <p:anim calcmode="lin" valueType="num">
                                      <p:cBhvr additive="base">
                                        <p:cTn id="159" dur="500" fill="hold"/>
                                        <p:tgtEl>
                                          <p:spTgt spid="72"/>
                                        </p:tgtEl>
                                        <p:attrNameLst>
                                          <p:attrName>ppt_x</p:attrName>
                                        </p:attrNameLst>
                                      </p:cBhvr>
                                      <p:tavLst>
                                        <p:tav tm="0">
                                          <p:val>
                                            <p:strVal val="#ppt_x"/>
                                          </p:val>
                                        </p:tav>
                                        <p:tav tm="100000">
                                          <p:val>
                                            <p:strVal val="#ppt_x"/>
                                          </p:val>
                                        </p:tav>
                                      </p:tavLst>
                                    </p:anim>
                                    <p:anim calcmode="lin" valueType="num">
                                      <p:cBhvr additive="base">
                                        <p:cTn id="160" dur="500" fill="hold"/>
                                        <p:tgtEl>
                                          <p:spTgt spid="72"/>
                                        </p:tgtEl>
                                        <p:attrNameLst>
                                          <p:attrName>ppt_y</p:attrName>
                                        </p:attrNameLst>
                                      </p:cBhvr>
                                      <p:tavLst>
                                        <p:tav tm="0">
                                          <p:val>
                                            <p:strVal val="1+#ppt_h/2"/>
                                          </p:val>
                                        </p:tav>
                                        <p:tav tm="100000">
                                          <p:val>
                                            <p:strVal val="#ppt_y"/>
                                          </p:val>
                                        </p:tav>
                                      </p:tavLst>
                                    </p:anim>
                                  </p:childTnLst>
                                </p:cTn>
                              </p:par>
                            </p:childTnLst>
                          </p:cTn>
                        </p:par>
                      </p:childTnLst>
                    </p:cTn>
                  </p:par>
                  <p:par>
                    <p:cTn id="161" fill="hold">
                      <p:stCondLst>
                        <p:cond delay="indefinite"/>
                      </p:stCondLst>
                      <p:childTnLst>
                        <p:par>
                          <p:cTn id="162" fill="hold">
                            <p:stCondLst>
                              <p:cond delay="0"/>
                            </p:stCondLst>
                            <p:childTnLst>
                              <p:par>
                                <p:cTn id="163" presetID="9" presetClass="entr" presetSubtype="0" fill="hold" grpId="0" nodeType="clickEffect">
                                  <p:stCondLst>
                                    <p:cond delay="0"/>
                                  </p:stCondLst>
                                  <p:childTnLst>
                                    <p:set>
                                      <p:cBhvr>
                                        <p:cTn id="164" dur="1" fill="hold">
                                          <p:stCondLst>
                                            <p:cond delay="0"/>
                                          </p:stCondLst>
                                        </p:cTn>
                                        <p:tgtEl>
                                          <p:spTgt spid="94"/>
                                        </p:tgtEl>
                                        <p:attrNameLst>
                                          <p:attrName>style.visibility</p:attrName>
                                        </p:attrNameLst>
                                      </p:cBhvr>
                                      <p:to>
                                        <p:strVal val="visible"/>
                                      </p:to>
                                    </p:set>
                                    <p:animEffect transition="in" filter="dissolve">
                                      <p:cBhvr>
                                        <p:cTn id="165" dur="500"/>
                                        <p:tgtEl>
                                          <p:spTgt spid="94"/>
                                        </p:tgtEl>
                                      </p:cBhvr>
                                    </p:animEffect>
                                  </p:childTnLst>
                                </p:cTn>
                              </p:par>
                            </p:childTnLst>
                          </p:cTn>
                        </p:par>
                      </p:childTnLst>
                    </p:cTn>
                  </p:par>
                  <p:par>
                    <p:cTn id="166" fill="hold">
                      <p:stCondLst>
                        <p:cond delay="indefinite"/>
                      </p:stCondLst>
                      <p:childTnLst>
                        <p:par>
                          <p:cTn id="167" fill="hold">
                            <p:stCondLst>
                              <p:cond delay="0"/>
                            </p:stCondLst>
                            <p:childTnLst>
                              <p:par>
                                <p:cTn id="168" presetID="9" presetClass="entr" presetSubtype="0" fill="hold" grpId="0" nodeType="clickEffect">
                                  <p:stCondLst>
                                    <p:cond delay="0"/>
                                  </p:stCondLst>
                                  <p:childTnLst>
                                    <p:set>
                                      <p:cBhvr>
                                        <p:cTn id="169" dur="1" fill="hold">
                                          <p:stCondLst>
                                            <p:cond delay="0"/>
                                          </p:stCondLst>
                                        </p:cTn>
                                        <p:tgtEl>
                                          <p:spTgt spid="96"/>
                                        </p:tgtEl>
                                        <p:attrNameLst>
                                          <p:attrName>style.visibility</p:attrName>
                                        </p:attrNameLst>
                                      </p:cBhvr>
                                      <p:to>
                                        <p:strVal val="visible"/>
                                      </p:to>
                                    </p:set>
                                    <p:animEffect transition="in" filter="dissolve">
                                      <p:cBhvr>
                                        <p:cTn id="170" dur="500"/>
                                        <p:tgtEl>
                                          <p:spTgt spid="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p:bldP spid="72" grpId="0"/>
      <p:bldP spid="94" grpId="0"/>
      <p:bldP spid="9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16200000" scaled="1"/>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116632"/>
            <a:ext cx="8712968" cy="6624736"/>
          </a:xfrm>
          <a:solidFill>
            <a:schemeClr val="bg1"/>
          </a:solidFill>
        </p:spPr>
        <p:txBody>
          <a:bodyPr>
            <a:normAutofit/>
          </a:bodyPr>
          <a:lstStyle/>
          <a:p>
            <a:r>
              <a:rPr lang="it-IT" sz="2000" dirty="0" smtClean="0"/>
              <a:t>Adesso inseriamo il primo punto a piacere, in questo caso abbiamo scelto la chiesa  :</a:t>
            </a:r>
            <a:r>
              <a:rPr lang="el-GR" sz="2000" dirty="0" smtClean="0">
                <a:latin typeface="Times New Roman" pitchFamily="18" charset="0"/>
                <a:cs typeface="Times New Roman" pitchFamily="18" charset="0"/>
              </a:rPr>
              <a:t>φ</a:t>
            </a:r>
            <a:r>
              <a:rPr lang="it-IT" sz="2000" dirty="0" smtClean="0"/>
              <a:t> = 40° 10’ N - </a:t>
            </a:r>
            <a:r>
              <a:rPr lang="el-GR" sz="2000" dirty="0" smtClean="0"/>
              <a:t>λ</a:t>
            </a:r>
            <a:r>
              <a:rPr lang="it-IT" sz="2000" dirty="0" smtClean="0"/>
              <a:t> = 14° 20’ E.</a:t>
            </a:r>
          </a:p>
          <a:p>
            <a:r>
              <a:rPr lang="it-IT" sz="2000" dirty="0" smtClean="0"/>
              <a:t>Quindi calcoliamo le differenze di latitudine e longitudine tra la chiesa ed i restanti punti : faro </a:t>
            </a:r>
            <a:r>
              <a:rPr lang="el-GR" sz="2000" dirty="0" smtClean="0"/>
              <a:t>Δ </a:t>
            </a:r>
            <a:r>
              <a:rPr lang="el-GR" sz="2000" dirty="0" smtClean="0">
                <a:latin typeface="Times New Roman" pitchFamily="18" charset="0"/>
                <a:cs typeface="Times New Roman" pitchFamily="18" charset="0"/>
              </a:rPr>
              <a:t>φ</a:t>
            </a:r>
            <a:r>
              <a:rPr lang="it-IT" sz="2000" dirty="0" smtClean="0"/>
              <a:t> = 05’ N - </a:t>
            </a:r>
            <a:r>
              <a:rPr lang="el-GR" sz="2000" dirty="0" smtClean="0"/>
              <a:t>Δ λ</a:t>
            </a:r>
            <a:r>
              <a:rPr lang="it-IT" sz="2000" dirty="0" smtClean="0"/>
              <a:t> = 11’ E</a:t>
            </a:r>
            <a:r>
              <a:rPr lang="it-IT" dirty="0" smtClean="0"/>
              <a:t>			</a:t>
            </a:r>
            <a:r>
              <a:rPr lang="it-IT" sz="2000" dirty="0" smtClean="0"/>
              <a:t>:                   		: promontorio = </a:t>
            </a:r>
            <a:r>
              <a:rPr lang="el-GR" sz="2000" dirty="0" smtClean="0"/>
              <a:t>Δ </a:t>
            </a:r>
            <a:r>
              <a:rPr lang="el-GR" sz="2000" dirty="0" smtClean="0">
                <a:latin typeface="Times New Roman" pitchFamily="18" charset="0"/>
                <a:cs typeface="Times New Roman" pitchFamily="18" charset="0"/>
              </a:rPr>
              <a:t>φ</a:t>
            </a:r>
            <a:r>
              <a:rPr lang="it-IT" sz="2000" dirty="0" smtClean="0"/>
              <a:t> = 05’ S  - </a:t>
            </a:r>
            <a:r>
              <a:rPr lang="el-GR" sz="2000" dirty="0" smtClean="0"/>
              <a:t>Δ λ</a:t>
            </a:r>
            <a:r>
              <a:rPr lang="it-IT" sz="2000" dirty="0" smtClean="0"/>
              <a:t> = 09’ W</a:t>
            </a:r>
          </a:p>
          <a:p>
            <a:r>
              <a:rPr lang="it-IT" sz="2000" dirty="0" smtClean="0"/>
              <a:t>Ora dalla posizione della chiesa tracciamo il meridiano e parallelo e inseriamo gli altri due punti</a:t>
            </a:r>
            <a:endParaRPr lang="it-IT" sz="2000" dirty="0"/>
          </a:p>
        </p:txBody>
      </p:sp>
      <p:sp>
        <p:nvSpPr>
          <p:cNvPr id="5" name="Ovale 4"/>
          <p:cNvSpPr/>
          <p:nvPr/>
        </p:nvSpPr>
        <p:spPr>
          <a:xfrm>
            <a:off x="3347864" y="458112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7" name="Connettore 1 6"/>
          <p:cNvCxnSpPr/>
          <p:nvPr/>
        </p:nvCxnSpPr>
        <p:spPr>
          <a:xfrm>
            <a:off x="395536" y="4653136"/>
            <a:ext cx="7992888" cy="0"/>
          </a:xfrm>
          <a:prstGeom prst="line">
            <a:avLst/>
          </a:prstGeom>
          <a:ln w="19050" cmpd="sng">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 name="Connettore 1 10"/>
          <p:cNvCxnSpPr/>
          <p:nvPr/>
        </p:nvCxnSpPr>
        <p:spPr>
          <a:xfrm flipV="1">
            <a:off x="3419872" y="2924944"/>
            <a:ext cx="0" cy="3672408"/>
          </a:xfrm>
          <a:prstGeom prst="line">
            <a:avLst/>
          </a:prstGeom>
          <a:ln w="25400"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CasellaDiTesto 13"/>
          <p:cNvSpPr txBox="1"/>
          <p:nvPr/>
        </p:nvSpPr>
        <p:spPr>
          <a:xfrm>
            <a:off x="6588224" y="3501008"/>
            <a:ext cx="720080" cy="369332"/>
          </a:xfrm>
          <a:prstGeom prst="rect">
            <a:avLst/>
          </a:prstGeom>
          <a:noFill/>
        </p:spPr>
        <p:txBody>
          <a:bodyPr wrap="square" rtlCol="0">
            <a:spAutoFit/>
          </a:bodyPr>
          <a:lstStyle/>
          <a:p>
            <a:r>
              <a:rPr lang="it-IT" dirty="0" smtClean="0"/>
              <a:t>5’ N</a:t>
            </a:r>
            <a:endParaRPr lang="it-IT" dirty="0"/>
          </a:p>
        </p:txBody>
      </p:sp>
      <p:sp>
        <p:nvSpPr>
          <p:cNvPr id="16" name="Ovale 15"/>
          <p:cNvSpPr/>
          <p:nvPr/>
        </p:nvSpPr>
        <p:spPr>
          <a:xfrm>
            <a:off x="7164288" y="2852936"/>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CasellaDiTesto 16"/>
          <p:cNvSpPr txBox="1"/>
          <p:nvPr/>
        </p:nvSpPr>
        <p:spPr>
          <a:xfrm>
            <a:off x="4860032" y="2636912"/>
            <a:ext cx="1080120" cy="369332"/>
          </a:xfrm>
          <a:prstGeom prst="rect">
            <a:avLst/>
          </a:prstGeom>
          <a:noFill/>
        </p:spPr>
        <p:txBody>
          <a:bodyPr wrap="square" rtlCol="0">
            <a:spAutoFit/>
          </a:bodyPr>
          <a:lstStyle/>
          <a:p>
            <a:r>
              <a:rPr lang="it-IT" dirty="0" smtClean="0"/>
              <a:t>11’ E</a:t>
            </a:r>
            <a:endParaRPr lang="it-IT" dirty="0"/>
          </a:p>
        </p:txBody>
      </p:sp>
      <p:sp>
        <p:nvSpPr>
          <p:cNvPr id="18" name="CasellaDiTesto 17"/>
          <p:cNvSpPr txBox="1"/>
          <p:nvPr/>
        </p:nvSpPr>
        <p:spPr>
          <a:xfrm>
            <a:off x="7308304" y="2636912"/>
            <a:ext cx="792088" cy="369332"/>
          </a:xfrm>
          <a:prstGeom prst="rect">
            <a:avLst/>
          </a:prstGeom>
          <a:noFill/>
        </p:spPr>
        <p:txBody>
          <a:bodyPr wrap="square" rtlCol="0">
            <a:spAutoFit/>
          </a:bodyPr>
          <a:lstStyle/>
          <a:p>
            <a:r>
              <a:rPr lang="it-IT" dirty="0" smtClean="0"/>
              <a:t>FARO</a:t>
            </a:r>
            <a:endParaRPr lang="it-IT" dirty="0"/>
          </a:p>
        </p:txBody>
      </p:sp>
      <p:sp>
        <p:nvSpPr>
          <p:cNvPr id="19" name="CasellaDiTesto 18"/>
          <p:cNvSpPr txBox="1"/>
          <p:nvPr/>
        </p:nvSpPr>
        <p:spPr>
          <a:xfrm>
            <a:off x="3491880" y="4509120"/>
            <a:ext cx="936104" cy="369332"/>
          </a:xfrm>
          <a:prstGeom prst="rect">
            <a:avLst/>
          </a:prstGeom>
          <a:noFill/>
        </p:spPr>
        <p:txBody>
          <a:bodyPr wrap="square" rtlCol="0">
            <a:spAutoFit/>
          </a:bodyPr>
          <a:lstStyle/>
          <a:p>
            <a:r>
              <a:rPr lang="it-IT" dirty="0" smtClean="0"/>
              <a:t>CHIESA</a:t>
            </a:r>
            <a:endParaRPr lang="it-IT" dirty="0"/>
          </a:p>
        </p:txBody>
      </p:sp>
      <p:sp>
        <p:nvSpPr>
          <p:cNvPr id="39" name="Ovale 38"/>
          <p:cNvSpPr/>
          <p:nvPr/>
        </p:nvSpPr>
        <p:spPr>
          <a:xfrm>
            <a:off x="179512" y="6381328"/>
            <a:ext cx="288032"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 name="CasellaDiTesto 39"/>
          <p:cNvSpPr txBox="1"/>
          <p:nvPr/>
        </p:nvSpPr>
        <p:spPr>
          <a:xfrm>
            <a:off x="467544" y="6237312"/>
            <a:ext cx="1728192" cy="369332"/>
          </a:xfrm>
          <a:prstGeom prst="rect">
            <a:avLst/>
          </a:prstGeom>
          <a:noFill/>
        </p:spPr>
        <p:txBody>
          <a:bodyPr wrap="square" rtlCol="0">
            <a:spAutoFit/>
          </a:bodyPr>
          <a:lstStyle/>
          <a:p>
            <a:r>
              <a:rPr lang="it-IT" dirty="0" smtClean="0"/>
              <a:t>promontorio</a:t>
            </a:r>
            <a:endParaRPr lang="it-IT" dirty="0"/>
          </a:p>
        </p:txBody>
      </p:sp>
      <p:sp>
        <p:nvSpPr>
          <p:cNvPr id="41" name="CasellaDiTesto 40"/>
          <p:cNvSpPr txBox="1"/>
          <p:nvPr/>
        </p:nvSpPr>
        <p:spPr>
          <a:xfrm>
            <a:off x="1619672" y="4581128"/>
            <a:ext cx="1080120" cy="369332"/>
          </a:xfrm>
          <a:prstGeom prst="rect">
            <a:avLst/>
          </a:prstGeom>
          <a:noFill/>
        </p:spPr>
        <p:txBody>
          <a:bodyPr wrap="square" rtlCol="0">
            <a:spAutoFit/>
          </a:bodyPr>
          <a:lstStyle/>
          <a:p>
            <a:r>
              <a:rPr lang="it-IT" dirty="0" smtClean="0"/>
              <a:t>09’ W</a:t>
            </a:r>
            <a:endParaRPr lang="it-IT" dirty="0"/>
          </a:p>
        </p:txBody>
      </p:sp>
      <p:sp>
        <p:nvSpPr>
          <p:cNvPr id="42" name="CasellaDiTesto 41"/>
          <p:cNvSpPr txBox="1"/>
          <p:nvPr/>
        </p:nvSpPr>
        <p:spPr>
          <a:xfrm>
            <a:off x="395536" y="5301208"/>
            <a:ext cx="720080" cy="369332"/>
          </a:xfrm>
          <a:prstGeom prst="rect">
            <a:avLst/>
          </a:prstGeom>
          <a:noFill/>
        </p:spPr>
        <p:txBody>
          <a:bodyPr wrap="square" rtlCol="0">
            <a:spAutoFit/>
          </a:bodyPr>
          <a:lstStyle/>
          <a:p>
            <a:r>
              <a:rPr lang="it-IT" dirty="0" smtClean="0"/>
              <a:t>05’ S</a:t>
            </a:r>
            <a:endParaRPr lang="it-IT" dirty="0"/>
          </a:p>
        </p:txBody>
      </p:sp>
      <p:cxnSp>
        <p:nvCxnSpPr>
          <p:cNvPr id="52" name="Connettore 2 51"/>
          <p:cNvCxnSpPr/>
          <p:nvPr/>
        </p:nvCxnSpPr>
        <p:spPr>
          <a:xfrm>
            <a:off x="3419872" y="2924944"/>
            <a:ext cx="3744416" cy="0"/>
          </a:xfrm>
          <a:prstGeom prst="straightConnector1">
            <a:avLst/>
          </a:prstGeom>
          <a:ln w="19050">
            <a:headEnd type="arrow"/>
            <a:tailEnd type="arrow"/>
          </a:ln>
        </p:spPr>
        <p:style>
          <a:lnRef idx="1">
            <a:schemeClr val="accent1"/>
          </a:lnRef>
          <a:fillRef idx="0">
            <a:schemeClr val="accent1"/>
          </a:fillRef>
          <a:effectRef idx="0">
            <a:schemeClr val="accent1"/>
          </a:effectRef>
          <a:fontRef idx="minor">
            <a:schemeClr val="tx1"/>
          </a:fontRef>
        </p:style>
      </p:cxnSp>
      <p:cxnSp>
        <p:nvCxnSpPr>
          <p:cNvPr id="54" name="Connettore 2 53"/>
          <p:cNvCxnSpPr/>
          <p:nvPr/>
        </p:nvCxnSpPr>
        <p:spPr>
          <a:xfrm>
            <a:off x="323528" y="4653136"/>
            <a:ext cx="3024336" cy="0"/>
          </a:xfrm>
          <a:prstGeom prst="straightConnector1">
            <a:avLst/>
          </a:prstGeom>
          <a:ln w="19050" cmpd="sng">
            <a:headEnd type="arrow"/>
            <a:tailEnd type="arrow"/>
          </a:ln>
        </p:spPr>
        <p:style>
          <a:lnRef idx="1">
            <a:schemeClr val="accent1"/>
          </a:lnRef>
          <a:fillRef idx="0">
            <a:schemeClr val="accent1"/>
          </a:fillRef>
          <a:effectRef idx="0">
            <a:schemeClr val="accent1"/>
          </a:effectRef>
          <a:fontRef idx="minor">
            <a:schemeClr val="tx1"/>
          </a:fontRef>
        </p:style>
      </p:cxnSp>
      <p:cxnSp>
        <p:nvCxnSpPr>
          <p:cNvPr id="56" name="Connettore 2 55"/>
          <p:cNvCxnSpPr/>
          <p:nvPr/>
        </p:nvCxnSpPr>
        <p:spPr>
          <a:xfrm>
            <a:off x="323528" y="4653136"/>
            <a:ext cx="0" cy="1728192"/>
          </a:xfrm>
          <a:prstGeom prst="straightConnector1">
            <a:avLst/>
          </a:prstGeom>
          <a:ln w="19050" cmpd="sng">
            <a:headEnd type="arrow"/>
            <a:tailEnd type="arrow"/>
          </a:ln>
        </p:spPr>
        <p:style>
          <a:lnRef idx="1">
            <a:schemeClr val="accent1"/>
          </a:lnRef>
          <a:fillRef idx="0">
            <a:schemeClr val="accent1"/>
          </a:fillRef>
          <a:effectRef idx="0">
            <a:schemeClr val="accent1"/>
          </a:effectRef>
          <a:fontRef idx="minor">
            <a:schemeClr val="tx1"/>
          </a:fontRef>
        </p:style>
      </p:cxnSp>
      <p:cxnSp>
        <p:nvCxnSpPr>
          <p:cNvPr id="60" name="Connettore 2 59"/>
          <p:cNvCxnSpPr/>
          <p:nvPr/>
        </p:nvCxnSpPr>
        <p:spPr>
          <a:xfrm>
            <a:off x="7308304" y="2924944"/>
            <a:ext cx="0" cy="1728192"/>
          </a:xfrm>
          <a:prstGeom prst="straightConnector1">
            <a:avLst/>
          </a:prstGeom>
          <a:ln w="19050" cmpd="sng">
            <a:headEnd type="arrow"/>
            <a:tailEnd type="arrow"/>
          </a:ln>
        </p:spPr>
        <p:style>
          <a:lnRef idx="1">
            <a:schemeClr val="accent1"/>
          </a:lnRef>
          <a:fillRef idx="0">
            <a:schemeClr val="accent1"/>
          </a:fillRef>
          <a:effectRef idx="0">
            <a:schemeClr val="accent1"/>
          </a:effectRef>
          <a:fontRef idx="minor">
            <a:schemeClr val="tx1"/>
          </a:fontRef>
        </p:style>
      </p:cxnSp>
      <p:sp>
        <p:nvSpPr>
          <p:cNvPr id="61" name="CasellaDiTesto 60"/>
          <p:cNvSpPr txBox="1"/>
          <p:nvPr/>
        </p:nvSpPr>
        <p:spPr>
          <a:xfrm>
            <a:off x="3491880" y="3501008"/>
            <a:ext cx="720080" cy="369332"/>
          </a:xfrm>
          <a:prstGeom prst="rect">
            <a:avLst/>
          </a:prstGeom>
          <a:noFill/>
        </p:spPr>
        <p:txBody>
          <a:bodyPr wrap="square" rtlCol="0">
            <a:spAutoFit/>
          </a:bodyPr>
          <a:lstStyle/>
          <a:p>
            <a:r>
              <a:rPr lang="it-IT" dirty="0" smtClean="0"/>
              <a:t>5’ N</a:t>
            </a:r>
            <a:endParaRPr lang="it-I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1"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fill="hold"/>
                                        <p:tgtEl>
                                          <p:spTgt spid="11"/>
                                        </p:tgtEl>
                                        <p:attrNameLst>
                                          <p:attrName>ppt_x</p:attrName>
                                        </p:attrNameLst>
                                      </p:cBhvr>
                                      <p:tavLst>
                                        <p:tav tm="0">
                                          <p:val>
                                            <p:strVal val="#ppt_x"/>
                                          </p:val>
                                        </p:tav>
                                        <p:tav tm="100000">
                                          <p:val>
                                            <p:strVal val="#ppt_x"/>
                                          </p:val>
                                        </p:tav>
                                      </p:tavLst>
                                    </p:anim>
                                    <p:anim calcmode="lin" valueType="num">
                                      <p:cBhvr additive="base">
                                        <p:cTn id="13"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1000" fill="hold"/>
                                        <p:tgtEl>
                                          <p:spTgt spid="7"/>
                                        </p:tgtEl>
                                        <p:attrNameLst>
                                          <p:attrName>ppt_x</p:attrName>
                                        </p:attrNameLst>
                                      </p:cBhvr>
                                      <p:tavLst>
                                        <p:tav tm="0">
                                          <p:val>
                                            <p:strVal val="#ppt_x"/>
                                          </p:val>
                                        </p:tav>
                                        <p:tav tm="100000">
                                          <p:val>
                                            <p:strVal val="#ppt_x"/>
                                          </p:val>
                                        </p:tav>
                                      </p:tavLst>
                                    </p:anim>
                                    <p:anim calcmode="lin" valueType="num">
                                      <p:cBhvr additive="base">
                                        <p:cTn id="19"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61"/>
                                        </p:tgtEl>
                                        <p:attrNameLst>
                                          <p:attrName>style.visibility</p:attrName>
                                        </p:attrNameLst>
                                      </p:cBhvr>
                                      <p:to>
                                        <p:strVal val="visible"/>
                                      </p:to>
                                    </p:set>
                                    <p:animEffect transition="in" filter="dissolve">
                                      <p:cBhvr>
                                        <p:cTn id="24" dur="500"/>
                                        <p:tgtEl>
                                          <p:spTgt spid="61"/>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dissolve">
                                      <p:cBhvr>
                                        <p:cTn id="29" dur="500"/>
                                        <p:tgtEl>
                                          <p:spTgt spid="14"/>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60"/>
                                        </p:tgtEl>
                                        <p:attrNameLst>
                                          <p:attrName>style.visibility</p:attrName>
                                        </p:attrNameLst>
                                      </p:cBhvr>
                                      <p:to>
                                        <p:strVal val="visible"/>
                                      </p:to>
                                    </p:set>
                                    <p:anim calcmode="lin" valueType="num">
                                      <p:cBhvr additive="base">
                                        <p:cTn id="34" dur="500" fill="hold"/>
                                        <p:tgtEl>
                                          <p:spTgt spid="60"/>
                                        </p:tgtEl>
                                        <p:attrNameLst>
                                          <p:attrName>ppt_x</p:attrName>
                                        </p:attrNameLst>
                                      </p:cBhvr>
                                      <p:tavLst>
                                        <p:tav tm="0">
                                          <p:val>
                                            <p:strVal val="#ppt_x"/>
                                          </p:val>
                                        </p:tav>
                                        <p:tav tm="100000">
                                          <p:val>
                                            <p:strVal val="#ppt_x"/>
                                          </p:val>
                                        </p:tav>
                                      </p:tavLst>
                                    </p:anim>
                                    <p:anim calcmode="lin" valueType="num">
                                      <p:cBhvr additive="base">
                                        <p:cTn id="35" dur="500" fill="hold"/>
                                        <p:tgtEl>
                                          <p:spTgt spid="60"/>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8" fill="hold" nodeType="clickEffect">
                                  <p:stCondLst>
                                    <p:cond delay="0"/>
                                  </p:stCondLst>
                                  <p:childTnLst>
                                    <p:set>
                                      <p:cBhvr>
                                        <p:cTn id="39" dur="1" fill="hold">
                                          <p:stCondLst>
                                            <p:cond delay="0"/>
                                          </p:stCondLst>
                                        </p:cTn>
                                        <p:tgtEl>
                                          <p:spTgt spid="52"/>
                                        </p:tgtEl>
                                        <p:attrNameLst>
                                          <p:attrName>style.visibility</p:attrName>
                                        </p:attrNameLst>
                                      </p:cBhvr>
                                      <p:to>
                                        <p:strVal val="visible"/>
                                      </p:to>
                                    </p:set>
                                    <p:anim calcmode="lin" valueType="num">
                                      <p:cBhvr additive="base">
                                        <p:cTn id="40" dur="500" fill="hold"/>
                                        <p:tgtEl>
                                          <p:spTgt spid="52"/>
                                        </p:tgtEl>
                                        <p:attrNameLst>
                                          <p:attrName>ppt_x</p:attrName>
                                        </p:attrNameLst>
                                      </p:cBhvr>
                                      <p:tavLst>
                                        <p:tav tm="0">
                                          <p:val>
                                            <p:strVal val="0-#ppt_w/2"/>
                                          </p:val>
                                        </p:tav>
                                        <p:tav tm="100000">
                                          <p:val>
                                            <p:strVal val="#ppt_x"/>
                                          </p:val>
                                        </p:tav>
                                      </p:tavLst>
                                    </p:anim>
                                    <p:anim calcmode="lin" valueType="num">
                                      <p:cBhvr additive="base">
                                        <p:cTn id="41" dur="500" fill="hold"/>
                                        <p:tgtEl>
                                          <p:spTgt spid="52"/>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dissolve">
                                      <p:cBhvr>
                                        <p:cTn id="46" dur="500"/>
                                        <p:tgtEl>
                                          <p:spTgt spid="17"/>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41"/>
                                        </p:tgtEl>
                                        <p:attrNameLst>
                                          <p:attrName>style.visibility</p:attrName>
                                        </p:attrNameLst>
                                      </p:cBhvr>
                                      <p:to>
                                        <p:strVal val="visible"/>
                                      </p:to>
                                    </p:set>
                                    <p:animEffect transition="in" filter="dissolve">
                                      <p:cBhvr>
                                        <p:cTn id="51" dur="500"/>
                                        <p:tgtEl>
                                          <p:spTgt spid="41"/>
                                        </p:tgtEl>
                                      </p:cBhvr>
                                    </p:animEffect>
                                  </p:childTnLst>
                                </p:cTn>
                              </p:par>
                            </p:childTnLst>
                          </p:cTn>
                        </p:par>
                      </p:childTnLst>
                    </p:cTn>
                  </p:par>
                  <p:par>
                    <p:cTn id="52" fill="hold">
                      <p:stCondLst>
                        <p:cond delay="indefinite"/>
                      </p:stCondLst>
                      <p:childTnLst>
                        <p:par>
                          <p:cTn id="53" fill="hold">
                            <p:stCondLst>
                              <p:cond delay="0"/>
                            </p:stCondLst>
                            <p:childTnLst>
                              <p:par>
                                <p:cTn id="54" presetID="2" presetClass="entr" presetSubtype="2" fill="hold" nodeType="clickEffect">
                                  <p:stCondLst>
                                    <p:cond delay="0"/>
                                  </p:stCondLst>
                                  <p:childTnLst>
                                    <p:set>
                                      <p:cBhvr>
                                        <p:cTn id="55" dur="1" fill="hold">
                                          <p:stCondLst>
                                            <p:cond delay="0"/>
                                          </p:stCondLst>
                                        </p:cTn>
                                        <p:tgtEl>
                                          <p:spTgt spid="54"/>
                                        </p:tgtEl>
                                        <p:attrNameLst>
                                          <p:attrName>style.visibility</p:attrName>
                                        </p:attrNameLst>
                                      </p:cBhvr>
                                      <p:to>
                                        <p:strVal val="visible"/>
                                      </p:to>
                                    </p:set>
                                    <p:anim calcmode="lin" valueType="num">
                                      <p:cBhvr additive="base">
                                        <p:cTn id="56" dur="500" fill="hold"/>
                                        <p:tgtEl>
                                          <p:spTgt spid="54"/>
                                        </p:tgtEl>
                                        <p:attrNameLst>
                                          <p:attrName>ppt_x</p:attrName>
                                        </p:attrNameLst>
                                      </p:cBhvr>
                                      <p:tavLst>
                                        <p:tav tm="0">
                                          <p:val>
                                            <p:strVal val="1+#ppt_w/2"/>
                                          </p:val>
                                        </p:tav>
                                        <p:tav tm="100000">
                                          <p:val>
                                            <p:strVal val="#ppt_x"/>
                                          </p:val>
                                        </p:tav>
                                      </p:tavLst>
                                    </p:anim>
                                    <p:anim calcmode="lin" valueType="num">
                                      <p:cBhvr additive="base">
                                        <p:cTn id="57" dur="500" fill="hold"/>
                                        <p:tgtEl>
                                          <p:spTgt spid="54"/>
                                        </p:tgtEl>
                                        <p:attrNameLst>
                                          <p:attrName>ppt_y</p:attrName>
                                        </p:attrNameLst>
                                      </p:cBhvr>
                                      <p:tavLst>
                                        <p:tav tm="0">
                                          <p:val>
                                            <p:strVal val="#ppt_y"/>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56"/>
                                        </p:tgtEl>
                                        <p:attrNameLst>
                                          <p:attrName>style.visibility</p:attrName>
                                        </p:attrNameLst>
                                      </p:cBhvr>
                                      <p:to>
                                        <p:strVal val="visible"/>
                                      </p:to>
                                    </p:set>
                                    <p:anim calcmode="lin" valueType="num">
                                      <p:cBhvr additive="base">
                                        <p:cTn id="62" dur="500" fill="hold"/>
                                        <p:tgtEl>
                                          <p:spTgt spid="56"/>
                                        </p:tgtEl>
                                        <p:attrNameLst>
                                          <p:attrName>ppt_x</p:attrName>
                                        </p:attrNameLst>
                                      </p:cBhvr>
                                      <p:tavLst>
                                        <p:tav tm="0">
                                          <p:val>
                                            <p:strVal val="#ppt_x"/>
                                          </p:val>
                                        </p:tav>
                                        <p:tav tm="100000">
                                          <p:val>
                                            <p:strVal val="#ppt_x"/>
                                          </p:val>
                                        </p:tav>
                                      </p:tavLst>
                                    </p:anim>
                                    <p:anim calcmode="lin" valueType="num">
                                      <p:cBhvr additive="base">
                                        <p:cTn id="63" dur="500" fill="hold"/>
                                        <p:tgtEl>
                                          <p:spTgt spid="56"/>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9" presetClass="entr" presetSubtype="0" fill="hold" grpId="0" nodeType="clickEffect">
                                  <p:stCondLst>
                                    <p:cond delay="0"/>
                                  </p:stCondLst>
                                  <p:childTnLst>
                                    <p:set>
                                      <p:cBhvr>
                                        <p:cTn id="67" dur="1" fill="hold">
                                          <p:stCondLst>
                                            <p:cond delay="0"/>
                                          </p:stCondLst>
                                        </p:cTn>
                                        <p:tgtEl>
                                          <p:spTgt spid="42"/>
                                        </p:tgtEl>
                                        <p:attrNameLst>
                                          <p:attrName>style.visibility</p:attrName>
                                        </p:attrNameLst>
                                      </p:cBhvr>
                                      <p:to>
                                        <p:strVal val="visible"/>
                                      </p:to>
                                    </p:set>
                                    <p:animEffect transition="in" filter="dissolve">
                                      <p:cBhvr>
                                        <p:cTn id="68"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4" grpId="0"/>
      <p:bldP spid="17" grpId="0"/>
      <p:bldP spid="41" grpId="0"/>
      <p:bldP spid="42" grpId="0"/>
      <p:bldP spid="61" grpId="0"/>
    </p:bldLst>
  </p:timing>
</p:sld>
</file>

<file path=ppt/slides/slide8.xml><?xml version="1.0" encoding="utf-8"?>
<p:sld xmlns:a="http://schemas.openxmlformats.org/drawingml/2006/main" xmlns:r="http://schemas.openxmlformats.org/officeDocument/2006/relationships" xmlns:p="http://schemas.openxmlformats.org/presentationml/2006/main" show="0">
  <p:cSld>
    <p:bg>
      <p:bgPr>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16200000" scaled="1"/>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260648"/>
            <a:ext cx="8496944" cy="6398171"/>
          </a:xfrm>
          <a:solidFill>
            <a:schemeClr val="bg1"/>
          </a:solidFill>
        </p:spPr>
        <p:txBody>
          <a:bodyPr>
            <a:normAutofit/>
          </a:bodyPr>
          <a:lstStyle/>
          <a:p>
            <a:pPr algn="just">
              <a:buNone/>
            </a:pPr>
            <a:r>
              <a:rPr lang="it-IT" sz="2800" dirty="0" smtClean="0"/>
              <a:t>Fatto questo possiamo immaginare una linea di costa come questa</a:t>
            </a:r>
            <a:endParaRPr lang="it-IT" sz="2800" dirty="0"/>
          </a:p>
        </p:txBody>
      </p:sp>
      <p:sp>
        <p:nvSpPr>
          <p:cNvPr id="5" name="Ovale 4"/>
          <p:cNvSpPr/>
          <p:nvPr/>
        </p:nvSpPr>
        <p:spPr>
          <a:xfrm>
            <a:off x="3347864" y="458112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Ovale 15"/>
          <p:cNvSpPr/>
          <p:nvPr/>
        </p:nvSpPr>
        <p:spPr>
          <a:xfrm>
            <a:off x="7164288" y="2852936"/>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CasellaDiTesto 17"/>
          <p:cNvSpPr txBox="1"/>
          <p:nvPr/>
        </p:nvSpPr>
        <p:spPr>
          <a:xfrm>
            <a:off x="7308304" y="2636912"/>
            <a:ext cx="792088" cy="369332"/>
          </a:xfrm>
          <a:prstGeom prst="rect">
            <a:avLst/>
          </a:prstGeom>
          <a:noFill/>
        </p:spPr>
        <p:txBody>
          <a:bodyPr wrap="square" rtlCol="0">
            <a:spAutoFit/>
          </a:bodyPr>
          <a:lstStyle/>
          <a:p>
            <a:r>
              <a:rPr lang="it-IT" dirty="0" smtClean="0"/>
              <a:t>FARO</a:t>
            </a:r>
            <a:endParaRPr lang="it-IT" dirty="0"/>
          </a:p>
        </p:txBody>
      </p:sp>
      <p:sp>
        <p:nvSpPr>
          <p:cNvPr id="39" name="Ovale 38"/>
          <p:cNvSpPr/>
          <p:nvPr/>
        </p:nvSpPr>
        <p:spPr>
          <a:xfrm>
            <a:off x="179512" y="6381328"/>
            <a:ext cx="288032"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 name="CasellaDiTesto 39"/>
          <p:cNvSpPr txBox="1"/>
          <p:nvPr/>
        </p:nvSpPr>
        <p:spPr>
          <a:xfrm>
            <a:off x="539552" y="6165304"/>
            <a:ext cx="1728192" cy="369332"/>
          </a:xfrm>
          <a:prstGeom prst="rect">
            <a:avLst/>
          </a:prstGeom>
          <a:noFill/>
        </p:spPr>
        <p:txBody>
          <a:bodyPr wrap="square" rtlCol="0">
            <a:spAutoFit/>
          </a:bodyPr>
          <a:lstStyle/>
          <a:p>
            <a:r>
              <a:rPr lang="it-IT" dirty="0" smtClean="0"/>
              <a:t>promontorio</a:t>
            </a:r>
            <a:endParaRPr lang="it-IT" dirty="0"/>
          </a:p>
        </p:txBody>
      </p:sp>
      <p:sp>
        <p:nvSpPr>
          <p:cNvPr id="26" name="Figura a mano libera 25"/>
          <p:cNvSpPr/>
          <p:nvPr/>
        </p:nvSpPr>
        <p:spPr>
          <a:xfrm>
            <a:off x="422694" y="4563374"/>
            <a:ext cx="3297772" cy="1897811"/>
          </a:xfrm>
          <a:custGeom>
            <a:avLst/>
            <a:gdLst>
              <a:gd name="connsiteX0" fmla="*/ 60385 w 3297772"/>
              <a:gd name="connsiteY0" fmla="*/ 1897811 h 1897811"/>
              <a:gd name="connsiteX1" fmla="*/ 77638 w 3297772"/>
              <a:gd name="connsiteY1" fmla="*/ 1742535 h 1897811"/>
              <a:gd name="connsiteX2" fmla="*/ 86264 w 3297772"/>
              <a:gd name="connsiteY2" fmla="*/ 1708030 h 1897811"/>
              <a:gd name="connsiteX3" fmla="*/ 103517 w 3297772"/>
              <a:gd name="connsiteY3" fmla="*/ 1656271 h 1897811"/>
              <a:gd name="connsiteX4" fmla="*/ 94891 w 3297772"/>
              <a:gd name="connsiteY4" fmla="*/ 1526875 h 1897811"/>
              <a:gd name="connsiteX5" fmla="*/ 69012 w 3297772"/>
              <a:gd name="connsiteY5" fmla="*/ 1440611 h 1897811"/>
              <a:gd name="connsiteX6" fmla="*/ 60385 w 3297772"/>
              <a:gd name="connsiteY6" fmla="*/ 1414732 h 1897811"/>
              <a:gd name="connsiteX7" fmla="*/ 51759 w 3297772"/>
              <a:gd name="connsiteY7" fmla="*/ 1388852 h 1897811"/>
              <a:gd name="connsiteX8" fmla="*/ 34506 w 3297772"/>
              <a:gd name="connsiteY8" fmla="*/ 1362973 h 1897811"/>
              <a:gd name="connsiteX9" fmla="*/ 17253 w 3297772"/>
              <a:gd name="connsiteY9" fmla="*/ 1259456 h 1897811"/>
              <a:gd name="connsiteX10" fmla="*/ 8627 w 3297772"/>
              <a:gd name="connsiteY10" fmla="*/ 1233577 h 1897811"/>
              <a:gd name="connsiteX11" fmla="*/ 0 w 3297772"/>
              <a:gd name="connsiteY11" fmla="*/ 1199071 h 1897811"/>
              <a:gd name="connsiteX12" fmla="*/ 8627 w 3297772"/>
              <a:gd name="connsiteY12" fmla="*/ 1147313 h 1897811"/>
              <a:gd name="connsiteX13" fmla="*/ 60385 w 3297772"/>
              <a:gd name="connsiteY13" fmla="*/ 1104181 h 1897811"/>
              <a:gd name="connsiteX14" fmla="*/ 77638 w 3297772"/>
              <a:gd name="connsiteY14" fmla="*/ 1078301 h 1897811"/>
              <a:gd name="connsiteX15" fmla="*/ 129397 w 3297772"/>
              <a:gd name="connsiteY15" fmla="*/ 1061049 h 1897811"/>
              <a:gd name="connsiteX16" fmla="*/ 155276 w 3297772"/>
              <a:gd name="connsiteY16" fmla="*/ 1035169 h 1897811"/>
              <a:gd name="connsiteX17" fmla="*/ 181155 w 3297772"/>
              <a:gd name="connsiteY17" fmla="*/ 1026543 h 1897811"/>
              <a:gd name="connsiteX18" fmla="*/ 207034 w 3297772"/>
              <a:gd name="connsiteY18" fmla="*/ 1009290 h 1897811"/>
              <a:gd name="connsiteX19" fmla="*/ 258793 w 3297772"/>
              <a:gd name="connsiteY19" fmla="*/ 992037 h 1897811"/>
              <a:gd name="connsiteX20" fmla="*/ 284672 w 3297772"/>
              <a:gd name="connsiteY20" fmla="*/ 983411 h 1897811"/>
              <a:gd name="connsiteX21" fmla="*/ 327804 w 3297772"/>
              <a:gd name="connsiteY21" fmla="*/ 974784 h 1897811"/>
              <a:gd name="connsiteX22" fmla="*/ 379563 w 3297772"/>
              <a:gd name="connsiteY22" fmla="*/ 957532 h 1897811"/>
              <a:gd name="connsiteX23" fmla="*/ 431321 w 3297772"/>
              <a:gd name="connsiteY23" fmla="*/ 940279 h 1897811"/>
              <a:gd name="connsiteX24" fmla="*/ 457200 w 3297772"/>
              <a:gd name="connsiteY24" fmla="*/ 931652 h 1897811"/>
              <a:gd name="connsiteX25" fmla="*/ 534838 w 3297772"/>
              <a:gd name="connsiteY25" fmla="*/ 914400 h 1897811"/>
              <a:gd name="connsiteX26" fmla="*/ 560717 w 3297772"/>
              <a:gd name="connsiteY26" fmla="*/ 897147 h 1897811"/>
              <a:gd name="connsiteX27" fmla="*/ 612476 w 3297772"/>
              <a:gd name="connsiteY27" fmla="*/ 879894 h 1897811"/>
              <a:gd name="connsiteX28" fmla="*/ 664234 w 3297772"/>
              <a:gd name="connsiteY28" fmla="*/ 854015 h 1897811"/>
              <a:gd name="connsiteX29" fmla="*/ 690114 w 3297772"/>
              <a:gd name="connsiteY29" fmla="*/ 836762 h 1897811"/>
              <a:gd name="connsiteX30" fmla="*/ 715993 w 3297772"/>
              <a:gd name="connsiteY30" fmla="*/ 828135 h 1897811"/>
              <a:gd name="connsiteX31" fmla="*/ 750498 w 3297772"/>
              <a:gd name="connsiteY31" fmla="*/ 810883 h 1897811"/>
              <a:gd name="connsiteX32" fmla="*/ 802257 w 3297772"/>
              <a:gd name="connsiteY32" fmla="*/ 793630 h 1897811"/>
              <a:gd name="connsiteX33" fmla="*/ 828136 w 3297772"/>
              <a:gd name="connsiteY33" fmla="*/ 785003 h 1897811"/>
              <a:gd name="connsiteX34" fmla="*/ 1173193 w 3297772"/>
              <a:gd name="connsiteY34" fmla="*/ 776377 h 1897811"/>
              <a:gd name="connsiteX35" fmla="*/ 1328468 w 3297772"/>
              <a:gd name="connsiteY35" fmla="*/ 767751 h 1897811"/>
              <a:gd name="connsiteX36" fmla="*/ 1380227 w 3297772"/>
              <a:gd name="connsiteY36" fmla="*/ 750498 h 1897811"/>
              <a:gd name="connsiteX37" fmla="*/ 1518249 w 3297772"/>
              <a:gd name="connsiteY37" fmla="*/ 733245 h 1897811"/>
              <a:gd name="connsiteX38" fmla="*/ 1595887 w 3297772"/>
              <a:gd name="connsiteY38" fmla="*/ 724618 h 1897811"/>
              <a:gd name="connsiteX39" fmla="*/ 1639019 w 3297772"/>
              <a:gd name="connsiteY39" fmla="*/ 715992 h 1897811"/>
              <a:gd name="connsiteX40" fmla="*/ 1759789 w 3297772"/>
              <a:gd name="connsiteY40" fmla="*/ 698739 h 1897811"/>
              <a:gd name="connsiteX41" fmla="*/ 1802921 w 3297772"/>
              <a:gd name="connsiteY41" fmla="*/ 690113 h 1897811"/>
              <a:gd name="connsiteX42" fmla="*/ 1871932 w 3297772"/>
              <a:gd name="connsiteY42" fmla="*/ 681486 h 1897811"/>
              <a:gd name="connsiteX43" fmla="*/ 1923691 w 3297772"/>
              <a:gd name="connsiteY43" fmla="*/ 672860 h 1897811"/>
              <a:gd name="connsiteX44" fmla="*/ 1975449 w 3297772"/>
              <a:gd name="connsiteY44" fmla="*/ 655607 h 1897811"/>
              <a:gd name="connsiteX45" fmla="*/ 2078966 w 3297772"/>
              <a:gd name="connsiteY45" fmla="*/ 638354 h 1897811"/>
              <a:gd name="connsiteX46" fmla="*/ 2113472 w 3297772"/>
              <a:gd name="connsiteY46" fmla="*/ 629728 h 1897811"/>
              <a:gd name="connsiteX47" fmla="*/ 2139351 w 3297772"/>
              <a:gd name="connsiteY47" fmla="*/ 621101 h 1897811"/>
              <a:gd name="connsiteX48" fmla="*/ 2199736 w 3297772"/>
              <a:gd name="connsiteY48" fmla="*/ 612475 h 1897811"/>
              <a:gd name="connsiteX49" fmla="*/ 2605178 w 3297772"/>
              <a:gd name="connsiteY49" fmla="*/ 603849 h 1897811"/>
              <a:gd name="connsiteX50" fmla="*/ 2691442 w 3297772"/>
              <a:gd name="connsiteY50" fmla="*/ 586596 h 1897811"/>
              <a:gd name="connsiteX51" fmla="*/ 2760453 w 3297772"/>
              <a:gd name="connsiteY51" fmla="*/ 577969 h 1897811"/>
              <a:gd name="connsiteX52" fmla="*/ 2794959 w 3297772"/>
              <a:gd name="connsiteY52" fmla="*/ 569343 h 1897811"/>
              <a:gd name="connsiteX53" fmla="*/ 2872597 w 3297772"/>
              <a:gd name="connsiteY53" fmla="*/ 552090 h 1897811"/>
              <a:gd name="connsiteX54" fmla="*/ 2924355 w 3297772"/>
              <a:gd name="connsiteY54" fmla="*/ 526211 h 1897811"/>
              <a:gd name="connsiteX55" fmla="*/ 2976114 w 3297772"/>
              <a:gd name="connsiteY55" fmla="*/ 500332 h 1897811"/>
              <a:gd name="connsiteX56" fmla="*/ 3001993 w 3297772"/>
              <a:gd name="connsiteY56" fmla="*/ 483079 h 1897811"/>
              <a:gd name="connsiteX57" fmla="*/ 3010619 w 3297772"/>
              <a:gd name="connsiteY57" fmla="*/ 457200 h 1897811"/>
              <a:gd name="connsiteX58" fmla="*/ 3062378 w 3297772"/>
              <a:gd name="connsiteY58" fmla="*/ 422694 h 1897811"/>
              <a:gd name="connsiteX59" fmla="*/ 3071004 w 3297772"/>
              <a:gd name="connsiteY59" fmla="*/ 396815 h 1897811"/>
              <a:gd name="connsiteX60" fmla="*/ 3122763 w 3297772"/>
              <a:gd name="connsiteY60" fmla="*/ 370935 h 1897811"/>
              <a:gd name="connsiteX61" fmla="*/ 3191774 w 3297772"/>
              <a:gd name="connsiteY61" fmla="*/ 310551 h 1897811"/>
              <a:gd name="connsiteX62" fmla="*/ 3217653 w 3297772"/>
              <a:gd name="connsiteY62" fmla="*/ 293298 h 1897811"/>
              <a:gd name="connsiteX63" fmla="*/ 3269412 w 3297772"/>
              <a:gd name="connsiteY63" fmla="*/ 215660 h 1897811"/>
              <a:gd name="connsiteX64" fmla="*/ 3295291 w 3297772"/>
              <a:gd name="connsiteY64" fmla="*/ 163901 h 1897811"/>
              <a:gd name="connsiteX65" fmla="*/ 3295291 w 3297772"/>
              <a:gd name="connsiteY65" fmla="*/ 0 h 1897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3297772" h="1897811">
                <a:moveTo>
                  <a:pt x="60385" y="1897811"/>
                </a:moveTo>
                <a:cubicBezTo>
                  <a:pt x="66414" y="1825463"/>
                  <a:pt x="65366" y="1803898"/>
                  <a:pt x="77638" y="1742535"/>
                </a:cubicBezTo>
                <a:cubicBezTo>
                  <a:pt x="79963" y="1730910"/>
                  <a:pt x="82857" y="1719386"/>
                  <a:pt x="86264" y="1708030"/>
                </a:cubicBezTo>
                <a:cubicBezTo>
                  <a:pt x="91490" y="1690611"/>
                  <a:pt x="103517" y="1656271"/>
                  <a:pt x="103517" y="1656271"/>
                </a:cubicBezTo>
                <a:cubicBezTo>
                  <a:pt x="100642" y="1613139"/>
                  <a:pt x="99416" y="1569865"/>
                  <a:pt x="94891" y="1526875"/>
                </a:cubicBezTo>
                <a:cubicBezTo>
                  <a:pt x="92886" y="1507826"/>
                  <a:pt x="73090" y="1452845"/>
                  <a:pt x="69012" y="1440611"/>
                </a:cubicBezTo>
                <a:lnTo>
                  <a:pt x="60385" y="1414732"/>
                </a:lnTo>
                <a:cubicBezTo>
                  <a:pt x="57509" y="1406105"/>
                  <a:pt x="56803" y="1396418"/>
                  <a:pt x="51759" y="1388852"/>
                </a:cubicBezTo>
                <a:lnTo>
                  <a:pt x="34506" y="1362973"/>
                </a:lnTo>
                <a:cubicBezTo>
                  <a:pt x="14283" y="1302302"/>
                  <a:pt x="36514" y="1375023"/>
                  <a:pt x="17253" y="1259456"/>
                </a:cubicBezTo>
                <a:cubicBezTo>
                  <a:pt x="15758" y="1250487"/>
                  <a:pt x="11125" y="1242320"/>
                  <a:pt x="8627" y="1233577"/>
                </a:cubicBezTo>
                <a:cubicBezTo>
                  <a:pt x="5370" y="1222177"/>
                  <a:pt x="2876" y="1210573"/>
                  <a:pt x="0" y="1199071"/>
                </a:cubicBezTo>
                <a:cubicBezTo>
                  <a:pt x="2876" y="1181818"/>
                  <a:pt x="1523" y="1163296"/>
                  <a:pt x="8627" y="1147313"/>
                </a:cubicBezTo>
                <a:cubicBezTo>
                  <a:pt x="15619" y="1131582"/>
                  <a:pt x="46637" y="1113346"/>
                  <a:pt x="60385" y="1104181"/>
                </a:cubicBezTo>
                <a:cubicBezTo>
                  <a:pt x="66136" y="1095554"/>
                  <a:pt x="68846" y="1083796"/>
                  <a:pt x="77638" y="1078301"/>
                </a:cubicBezTo>
                <a:cubicBezTo>
                  <a:pt x="93060" y="1068662"/>
                  <a:pt x="129397" y="1061049"/>
                  <a:pt x="129397" y="1061049"/>
                </a:cubicBezTo>
                <a:cubicBezTo>
                  <a:pt x="138023" y="1052422"/>
                  <a:pt x="145125" y="1041936"/>
                  <a:pt x="155276" y="1035169"/>
                </a:cubicBezTo>
                <a:cubicBezTo>
                  <a:pt x="162842" y="1030125"/>
                  <a:pt x="173022" y="1030609"/>
                  <a:pt x="181155" y="1026543"/>
                </a:cubicBezTo>
                <a:cubicBezTo>
                  <a:pt x="190428" y="1021906"/>
                  <a:pt x="197560" y="1013501"/>
                  <a:pt x="207034" y="1009290"/>
                </a:cubicBezTo>
                <a:cubicBezTo>
                  <a:pt x="223653" y="1001904"/>
                  <a:pt x="241540" y="997788"/>
                  <a:pt x="258793" y="992037"/>
                </a:cubicBezTo>
                <a:cubicBezTo>
                  <a:pt x="267419" y="989162"/>
                  <a:pt x="275756" y="985194"/>
                  <a:pt x="284672" y="983411"/>
                </a:cubicBezTo>
                <a:cubicBezTo>
                  <a:pt x="299049" y="980535"/>
                  <a:pt x="313659" y="978642"/>
                  <a:pt x="327804" y="974784"/>
                </a:cubicBezTo>
                <a:cubicBezTo>
                  <a:pt x="345349" y="969999"/>
                  <a:pt x="362310" y="963283"/>
                  <a:pt x="379563" y="957532"/>
                </a:cubicBezTo>
                <a:lnTo>
                  <a:pt x="431321" y="940279"/>
                </a:lnTo>
                <a:cubicBezTo>
                  <a:pt x="439947" y="937403"/>
                  <a:pt x="448284" y="933435"/>
                  <a:pt x="457200" y="931652"/>
                </a:cubicBezTo>
                <a:cubicBezTo>
                  <a:pt x="511958" y="920701"/>
                  <a:pt x="486108" y="926582"/>
                  <a:pt x="534838" y="914400"/>
                </a:cubicBezTo>
                <a:cubicBezTo>
                  <a:pt x="543464" y="908649"/>
                  <a:pt x="551243" y="901358"/>
                  <a:pt x="560717" y="897147"/>
                </a:cubicBezTo>
                <a:cubicBezTo>
                  <a:pt x="577336" y="889761"/>
                  <a:pt x="612476" y="879894"/>
                  <a:pt x="612476" y="879894"/>
                </a:cubicBezTo>
                <a:cubicBezTo>
                  <a:pt x="686637" y="830452"/>
                  <a:pt x="592809" y="889727"/>
                  <a:pt x="664234" y="854015"/>
                </a:cubicBezTo>
                <a:cubicBezTo>
                  <a:pt x="673507" y="849378"/>
                  <a:pt x="680841" y="841399"/>
                  <a:pt x="690114" y="836762"/>
                </a:cubicBezTo>
                <a:cubicBezTo>
                  <a:pt x="698247" y="832695"/>
                  <a:pt x="707635" y="831717"/>
                  <a:pt x="715993" y="828135"/>
                </a:cubicBezTo>
                <a:cubicBezTo>
                  <a:pt x="727812" y="823069"/>
                  <a:pt x="738559" y="815659"/>
                  <a:pt x="750498" y="810883"/>
                </a:cubicBezTo>
                <a:cubicBezTo>
                  <a:pt x="767384" y="804129"/>
                  <a:pt x="785004" y="799381"/>
                  <a:pt x="802257" y="793630"/>
                </a:cubicBezTo>
                <a:cubicBezTo>
                  <a:pt x="810883" y="790754"/>
                  <a:pt x="819046" y="785230"/>
                  <a:pt x="828136" y="785003"/>
                </a:cubicBezTo>
                <a:lnTo>
                  <a:pt x="1173193" y="776377"/>
                </a:lnTo>
                <a:cubicBezTo>
                  <a:pt x="1224951" y="773502"/>
                  <a:pt x="1277030" y="774181"/>
                  <a:pt x="1328468" y="767751"/>
                </a:cubicBezTo>
                <a:cubicBezTo>
                  <a:pt x="1346514" y="765495"/>
                  <a:pt x="1362131" y="752308"/>
                  <a:pt x="1380227" y="750498"/>
                </a:cubicBezTo>
                <a:cubicBezTo>
                  <a:pt x="1616495" y="726870"/>
                  <a:pt x="1357729" y="754648"/>
                  <a:pt x="1518249" y="733245"/>
                </a:cubicBezTo>
                <a:cubicBezTo>
                  <a:pt x="1544059" y="729804"/>
                  <a:pt x="1570110" y="728300"/>
                  <a:pt x="1595887" y="724618"/>
                </a:cubicBezTo>
                <a:cubicBezTo>
                  <a:pt x="1610402" y="722544"/>
                  <a:pt x="1624536" y="718279"/>
                  <a:pt x="1639019" y="715992"/>
                </a:cubicBezTo>
                <a:cubicBezTo>
                  <a:pt x="1679187" y="709650"/>
                  <a:pt x="1719913" y="706714"/>
                  <a:pt x="1759789" y="698739"/>
                </a:cubicBezTo>
                <a:cubicBezTo>
                  <a:pt x="1774166" y="695864"/>
                  <a:pt x="1788429" y="692342"/>
                  <a:pt x="1802921" y="690113"/>
                </a:cubicBezTo>
                <a:cubicBezTo>
                  <a:pt x="1825834" y="686588"/>
                  <a:pt x="1848982" y="684765"/>
                  <a:pt x="1871932" y="681486"/>
                </a:cubicBezTo>
                <a:cubicBezTo>
                  <a:pt x="1889247" y="679012"/>
                  <a:pt x="1906438" y="675735"/>
                  <a:pt x="1923691" y="672860"/>
                </a:cubicBezTo>
                <a:cubicBezTo>
                  <a:pt x="1940944" y="667109"/>
                  <a:pt x="1957616" y="659173"/>
                  <a:pt x="1975449" y="655607"/>
                </a:cubicBezTo>
                <a:cubicBezTo>
                  <a:pt x="2154296" y="619839"/>
                  <a:pt x="1843512" y="681164"/>
                  <a:pt x="2078966" y="638354"/>
                </a:cubicBezTo>
                <a:cubicBezTo>
                  <a:pt x="2090631" y="636233"/>
                  <a:pt x="2102072" y="632985"/>
                  <a:pt x="2113472" y="629728"/>
                </a:cubicBezTo>
                <a:cubicBezTo>
                  <a:pt x="2122215" y="627230"/>
                  <a:pt x="2130435" y="622884"/>
                  <a:pt x="2139351" y="621101"/>
                </a:cubicBezTo>
                <a:cubicBezTo>
                  <a:pt x="2159289" y="617113"/>
                  <a:pt x="2179417" y="613228"/>
                  <a:pt x="2199736" y="612475"/>
                </a:cubicBezTo>
                <a:cubicBezTo>
                  <a:pt x="2334821" y="607472"/>
                  <a:pt x="2470031" y="606724"/>
                  <a:pt x="2605178" y="603849"/>
                </a:cubicBezTo>
                <a:cubicBezTo>
                  <a:pt x="2647100" y="593368"/>
                  <a:pt x="2642080" y="593648"/>
                  <a:pt x="2691442" y="586596"/>
                </a:cubicBezTo>
                <a:cubicBezTo>
                  <a:pt x="2714392" y="583317"/>
                  <a:pt x="2737586" y="581780"/>
                  <a:pt x="2760453" y="577969"/>
                </a:cubicBezTo>
                <a:cubicBezTo>
                  <a:pt x="2772148" y="576020"/>
                  <a:pt x="2783385" y="571915"/>
                  <a:pt x="2794959" y="569343"/>
                </a:cubicBezTo>
                <a:cubicBezTo>
                  <a:pt x="2893478" y="547451"/>
                  <a:pt x="2788481" y="573120"/>
                  <a:pt x="2872597" y="552090"/>
                </a:cubicBezTo>
                <a:cubicBezTo>
                  <a:pt x="2946763" y="502645"/>
                  <a:pt x="2852926" y="561926"/>
                  <a:pt x="2924355" y="526211"/>
                </a:cubicBezTo>
                <a:cubicBezTo>
                  <a:pt x="2991242" y="492767"/>
                  <a:pt x="2911067" y="522013"/>
                  <a:pt x="2976114" y="500332"/>
                </a:cubicBezTo>
                <a:cubicBezTo>
                  <a:pt x="2984740" y="494581"/>
                  <a:pt x="2995516" y="491175"/>
                  <a:pt x="3001993" y="483079"/>
                </a:cubicBezTo>
                <a:cubicBezTo>
                  <a:pt x="3007673" y="475979"/>
                  <a:pt x="3004189" y="463630"/>
                  <a:pt x="3010619" y="457200"/>
                </a:cubicBezTo>
                <a:cubicBezTo>
                  <a:pt x="3025281" y="442538"/>
                  <a:pt x="3062378" y="422694"/>
                  <a:pt x="3062378" y="422694"/>
                </a:cubicBezTo>
                <a:cubicBezTo>
                  <a:pt x="3065253" y="414068"/>
                  <a:pt x="3065324" y="403915"/>
                  <a:pt x="3071004" y="396815"/>
                </a:cubicBezTo>
                <a:cubicBezTo>
                  <a:pt x="3083166" y="381613"/>
                  <a:pt x="3105715" y="376618"/>
                  <a:pt x="3122763" y="370935"/>
                </a:cubicBezTo>
                <a:cubicBezTo>
                  <a:pt x="3151517" y="327802"/>
                  <a:pt x="3131388" y="350808"/>
                  <a:pt x="3191774" y="310551"/>
                </a:cubicBezTo>
                <a:lnTo>
                  <a:pt x="3217653" y="293298"/>
                </a:lnTo>
                <a:lnTo>
                  <a:pt x="3269412" y="215660"/>
                </a:lnTo>
                <a:cubicBezTo>
                  <a:pt x="3279127" y="201087"/>
                  <a:pt x="3294420" y="183064"/>
                  <a:pt x="3295291" y="163901"/>
                </a:cubicBezTo>
                <a:cubicBezTo>
                  <a:pt x="3297772" y="109324"/>
                  <a:pt x="3295291" y="54634"/>
                  <a:pt x="3295291" y="0"/>
                </a:cubicBezTo>
              </a:path>
            </a:pathLst>
          </a:custGeom>
          <a:ln w="25400" cmpd="sng">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27" name="Figura a mano libera 26"/>
          <p:cNvSpPr/>
          <p:nvPr/>
        </p:nvSpPr>
        <p:spPr>
          <a:xfrm>
            <a:off x="3709358" y="2917990"/>
            <a:ext cx="3899140" cy="1671263"/>
          </a:xfrm>
          <a:custGeom>
            <a:avLst/>
            <a:gdLst>
              <a:gd name="connsiteX0" fmla="*/ 8627 w 3899140"/>
              <a:gd name="connsiteY0" fmla="*/ 1671263 h 1671263"/>
              <a:gd name="connsiteX1" fmla="*/ 0 w 3899140"/>
              <a:gd name="connsiteY1" fmla="*/ 1645384 h 1671263"/>
              <a:gd name="connsiteX2" fmla="*/ 25880 w 3899140"/>
              <a:gd name="connsiteY2" fmla="*/ 1584999 h 1671263"/>
              <a:gd name="connsiteX3" fmla="*/ 51759 w 3899140"/>
              <a:gd name="connsiteY3" fmla="*/ 1524614 h 1671263"/>
              <a:gd name="connsiteX4" fmla="*/ 60385 w 3899140"/>
              <a:gd name="connsiteY4" fmla="*/ 1490108 h 1671263"/>
              <a:gd name="connsiteX5" fmla="*/ 69012 w 3899140"/>
              <a:gd name="connsiteY5" fmla="*/ 1464229 h 1671263"/>
              <a:gd name="connsiteX6" fmla="*/ 77638 w 3899140"/>
              <a:gd name="connsiteY6" fmla="*/ 1429723 h 1671263"/>
              <a:gd name="connsiteX7" fmla="*/ 94891 w 3899140"/>
              <a:gd name="connsiteY7" fmla="*/ 1377965 h 1671263"/>
              <a:gd name="connsiteX8" fmla="*/ 138023 w 3899140"/>
              <a:gd name="connsiteY8" fmla="*/ 1334833 h 1671263"/>
              <a:gd name="connsiteX9" fmla="*/ 189782 w 3899140"/>
              <a:gd name="connsiteY9" fmla="*/ 1291701 h 1671263"/>
              <a:gd name="connsiteX10" fmla="*/ 207034 w 3899140"/>
              <a:gd name="connsiteY10" fmla="*/ 1265821 h 1671263"/>
              <a:gd name="connsiteX11" fmla="*/ 258793 w 3899140"/>
              <a:gd name="connsiteY11" fmla="*/ 1239942 h 1671263"/>
              <a:gd name="connsiteX12" fmla="*/ 284672 w 3899140"/>
              <a:gd name="connsiteY12" fmla="*/ 1222689 h 1671263"/>
              <a:gd name="connsiteX13" fmla="*/ 310551 w 3899140"/>
              <a:gd name="connsiteY13" fmla="*/ 1214063 h 1671263"/>
              <a:gd name="connsiteX14" fmla="*/ 336431 w 3899140"/>
              <a:gd name="connsiteY14" fmla="*/ 1188184 h 1671263"/>
              <a:gd name="connsiteX15" fmla="*/ 362310 w 3899140"/>
              <a:gd name="connsiteY15" fmla="*/ 1179557 h 1671263"/>
              <a:gd name="connsiteX16" fmla="*/ 414068 w 3899140"/>
              <a:gd name="connsiteY16" fmla="*/ 1153678 h 1671263"/>
              <a:gd name="connsiteX17" fmla="*/ 465827 w 3899140"/>
              <a:gd name="connsiteY17" fmla="*/ 1119172 h 1671263"/>
              <a:gd name="connsiteX18" fmla="*/ 491706 w 3899140"/>
              <a:gd name="connsiteY18" fmla="*/ 1101919 h 1671263"/>
              <a:gd name="connsiteX19" fmla="*/ 526212 w 3899140"/>
              <a:gd name="connsiteY19" fmla="*/ 1093293 h 1671263"/>
              <a:gd name="connsiteX20" fmla="*/ 552091 w 3899140"/>
              <a:gd name="connsiteY20" fmla="*/ 1084667 h 1671263"/>
              <a:gd name="connsiteX21" fmla="*/ 595223 w 3899140"/>
              <a:gd name="connsiteY21" fmla="*/ 1076040 h 1671263"/>
              <a:gd name="connsiteX22" fmla="*/ 646982 w 3899140"/>
              <a:gd name="connsiteY22" fmla="*/ 1058787 h 1671263"/>
              <a:gd name="connsiteX23" fmla="*/ 681487 w 3899140"/>
              <a:gd name="connsiteY23" fmla="*/ 1050161 h 1671263"/>
              <a:gd name="connsiteX24" fmla="*/ 707367 w 3899140"/>
              <a:gd name="connsiteY24" fmla="*/ 1041535 h 1671263"/>
              <a:gd name="connsiteX25" fmla="*/ 741872 w 3899140"/>
              <a:gd name="connsiteY25" fmla="*/ 1032908 h 1671263"/>
              <a:gd name="connsiteX26" fmla="*/ 767751 w 3899140"/>
              <a:gd name="connsiteY26" fmla="*/ 1024282 h 1671263"/>
              <a:gd name="connsiteX27" fmla="*/ 810884 w 3899140"/>
              <a:gd name="connsiteY27" fmla="*/ 1015655 h 1671263"/>
              <a:gd name="connsiteX28" fmla="*/ 862642 w 3899140"/>
              <a:gd name="connsiteY28" fmla="*/ 998402 h 1671263"/>
              <a:gd name="connsiteX29" fmla="*/ 888521 w 3899140"/>
              <a:gd name="connsiteY29" fmla="*/ 989776 h 1671263"/>
              <a:gd name="connsiteX30" fmla="*/ 923027 w 3899140"/>
              <a:gd name="connsiteY30" fmla="*/ 981150 h 1671263"/>
              <a:gd name="connsiteX31" fmla="*/ 1078302 w 3899140"/>
              <a:gd name="connsiteY31" fmla="*/ 972523 h 1671263"/>
              <a:gd name="connsiteX32" fmla="*/ 1130061 w 3899140"/>
              <a:gd name="connsiteY32" fmla="*/ 955270 h 1671263"/>
              <a:gd name="connsiteX33" fmla="*/ 1181819 w 3899140"/>
              <a:gd name="connsiteY33" fmla="*/ 929391 h 1671263"/>
              <a:gd name="connsiteX34" fmla="*/ 1233578 w 3899140"/>
              <a:gd name="connsiteY34" fmla="*/ 903512 h 1671263"/>
              <a:gd name="connsiteX35" fmla="*/ 1259457 w 3899140"/>
              <a:gd name="connsiteY35" fmla="*/ 886259 h 1671263"/>
              <a:gd name="connsiteX36" fmla="*/ 1328468 w 3899140"/>
              <a:gd name="connsiteY36" fmla="*/ 834501 h 1671263"/>
              <a:gd name="connsiteX37" fmla="*/ 1371600 w 3899140"/>
              <a:gd name="connsiteY37" fmla="*/ 799995 h 1671263"/>
              <a:gd name="connsiteX38" fmla="*/ 1397480 w 3899140"/>
              <a:gd name="connsiteY38" fmla="*/ 765489 h 1671263"/>
              <a:gd name="connsiteX39" fmla="*/ 1449238 w 3899140"/>
              <a:gd name="connsiteY39" fmla="*/ 730984 h 1671263"/>
              <a:gd name="connsiteX40" fmla="*/ 1475117 w 3899140"/>
              <a:gd name="connsiteY40" fmla="*/ 713731 h 1671263"/>
              <a:gd name="connsiteX41" fmla="*/ 1500997 w 3899140"/>
              <a:gd name="connsiteY41" fmla="*/ 687852 h 1671263"/>
              <a:gd name="connsiteX42" fmla="*/ 1535502 w 3899140"/>
              <a:gd name="connsiteY42" fmla="*/ 670599 h 1671263"/>
              <a:gd name="connsiteX43" fmla="*/ 1570008 w 3899140"/>
              <a:gd name="connsiteY43" fmla="*/ 644719 h 1671263"/>
              <a:gd name="connsiteX44" fmla="*/ 1621767 w 3899140"/>
              <a:gd name="connsiteY44" fmla="*/ 610214 h 1671263"/>
              <a:gd name="connsiteX45" fmla="*/ 1639019 w 3899140"/>
              <a:gd name="connsiteY45" fmla="*/ 584335 h 1671263"/>
              <a:gd name="connsiteX46" fmla="*/ 1690778 w 3899140"/>
              <a:gd name="connsiteY46" fmla="*/ 549829 h 1671263"/>
              <a:gd name="connsiteX47" fmla="*/ 1725284 w 3899140"/>
              <a:gd name="connsiteY47" fmla="*/ 506697 h 1671263"/>
              <a:gd name="connsiteX48" fmla="*/ 1742536 w 3899140"/>
              <a:gd name="connsiteY48" fmla="*/ 480818 h 1671263"/>
              <a:gd name="connsiteX49" fmla="*/ 1768416 w 3899140"/>
              <a:gd name="connsiteY49" fmla="*/ 454938 h 1671263"/>
              <a:gd name="connsiteX50" fmla="*/ 1794295 w 3899140"/>
              <a:gd name="connsiteY50" fmla="*/ 403180 h 1671263"/>
              <a:gd name="connsiteX51" fmla="*/ 1820174 w 3899140"/>
              <a:gd name="connsiteY51" fmla="*/ 385927 h 1671263"/>
              <a:gd name="connsiteX52" fmla="*/ 1897812 w 3899140"/>
              <a:gd name="connsiteY52" fmla="*/ 325542 h 1671263"/>
              <a:gd name="connsiteX53" fmla="*/ 1923691 w 3899140"/>
              <a:gd name="connsiteY53" fmla="*/ 308289 h 1671263"/>
              <a:gd name="connsiteX54" fmla="*/ 1966823 w 3899140"/>
              <a:gd name="connsiteY54" fmla="*/ 299663 h 1671263"/>
              <a:gd name="connsiteX55" fmla="*/ 1992702 w 3899140"/>
              <a:gd name="connsiteY55" fmla="*/ 291036 h 1671263"/>
              <a:gd name="connsiteX56" fmla="*/ 2493034 w 3899140"/>
              <a:gd name="connsiteY56" fmla="*/ 299663 h 1671263"/>
              <a:gd name="connsiteX57" fmla="*/ 2527540 w 3899140"/>
              <a:gd name="connsiteY57" fmla="*/ 308289 h 1671263"/>
              <a:gd name="connsiteX58" fmla="*/ 2656936 w 3899140"/>
              <a:gd name="connsiteY58" fmla="*/ 299663 h 1671263"/>
              <a:gd name="connsiteX59" fmla="*/ 2682816 w 3899140"/>
              <a:gd name="connsiteY59" fmla="*/ 291036 h 1671263"/>
              <a:gd name="connsiteX60" fmla="*/ 2734574 w 3899140"/>
              <a:gd name="connsiteY60" fmla="*/ 265157 h 1671263"/>
              <a:gd name="connsiteX61" fmla="*/ 2760453 w 3899140"/>
              <a:gd name="connsiteY61" fmla="*/ 239278 h 1671263"/>
              <a:gd name="connsiteX62" fmla="*/ 2786333 w 3899140"/>
              <a:gd name="connsiteY62" fmla="*/ 222025 h 1671263"/>
              <a:gd name="connsiteX63" fmla="*/ 2803585 w 3899140"/>
              <a:gd name="connsiteY63" fmla="*/ 196146 h 1671263"/>
              <a:gd name="connsiteX64" fmla="*/ 2855344 w 3899140"/>
              <a:gd name="connsiteY64" fmla="*/ 170267 h 1671263"/>
              <a:gd name="connsiteX65" fmla="*/ 2993367 w 3899140"/>
              <a:gd name="connsiteY65" fmla="*/ 161640 h 1671263"/>
              <a:gd name="connsiteX66" fmla="*/ 3234906 w 3899140"/>
              <a:gd name="connsiteY66" fmla="*/ 196146 h 1671263"/>
              <a:gd name="connsiteX67" fmla="*/ 3260785 w 3899140"/>
              <a:gd name="connsiteY67" fmla="*/ 213399 h 1671263"/>
              <a:gd name="connsiteX68" fmla="*/ 3390182 w 3899140"/>
              <a:gd name="connsiteY68" fmla="*/ 204772 h 1671263"/>
              <a:gd name="connsiteX69" fmla="*/ 3743865 w 3899140"/>
              <a:gd name="connsiteY69" fmla="*/ 178893 h 1671263"/>
              <a:gd name="connsiteX70" fmla="*/ 3769744 w 3899140"/>
              <a:gd name="connsiteY70" fmla="*/ 127135 h 1671263"/>
              <a:gd name="connsiteX71" fmla="*/ 3778370 w 3899140"/>
              <a:gd name="connsiteY71" fmla="*/ 23618 h 1671263"/>
              <a:gd name="connsiteX72" fmla="*/ 3812876 w 3899140"/>
              <a:gd name="connsiteY72" fmla="*/ 14991 h 1671263"/>
              <a:gd name="connsiteX73" fmla="*/ 3899140 w 3899140"/>
              <a:gd name="connsiteY73" fmla="*/ 6365 h 1671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3899140" h="1671263">
                <a:moveTo>
                  <a:pt x="8627" y="1671263"/>
                </a:moveTo>
                <a:cubicBezTo>
                  <a:pt x="5751" y="1662637"/>
                  <a:pt x="0" y="1654477"/>
                  <a:pt x="0" y="1645384"/>
                </a:cubicBezTo>
                <a:cubicBezTo>
                  <a:pt x="0" y="1617532"/>
                  <a:pt x="11793" y="1606129"/>
                  <a:pt x="25880" y="1584999"/>
                </a:cubicBezTo>
                <a:cubicBezTo>
                  <a:pt x="50645" y="1485934"/>
                  <a:pt x="16015" y="1608017"/>
                  <a:pt x="51759" y="1524614"/>
                </a:cubicBezTo>
                <a:cubicBezTo>
                  <a:pt x="56429" y="1513717"/>
                  <a:pt x="57128" y="1501508"/>
                  <a:pt x="60385" y="1490108"/>
                </a:cubicBezTo>
                <a:cubicBezTo>
                  <a:pt x="62883" y="1481365"/>
                  <a:pt x="66514" y="1472972"/>
                  <a:pt x="69012" y="1464229"/>
                </a:cubicBezTo>
                <a:cubicBezTo>
                  <a:pt x="72269" y="1452829"/>
                  <a:pt x="74231" y="1441079"/>
                  <a:pt x="77638" y="1429723"/>
                </a:cubicBezTo>
                <a:cubicBezTo>
                  <a:pt x="82864" y="1412304"/>
                  <a:pt x="84803" y="1393097"/>
                  <a:pt x="94891" y="1377965"/>
                </a:cubicBezTo>
                <a:cubicBezTo>
                  <a:pt x="126523" y="1330516"/>
                  <a:pt x="94889" y="1370778"/>
                  <a:pt x="138023" y="1334833"/>
                </a:cubicBezTo>
                <a:cubicBezTo>
                  <a:pt x="204438" y="1279487"/>
                  <a:pt x="125532" y="1334531"/>
                  <a:pt x="189782" y="1291701"/>
                </a:cubicBezTo>
                <a:cubicBezTo>
                  <a:pt x="195533" y="1283074"/>
                  <a:pt x="199703" y="1273152"/>
                  <a:pt x="207034" y="1265821"/>
                </a:cubicBezTo>
                <a:cubicBezTo>
                  <a:pt x="223756" y="1249099"/>
                  <a:pt x="237745" y="1246958"/>
                  <a:pt x="258793" y="1239942"/>
                </a:cubicBezTo>
                <a:cubicBezTo>
                  <a:pt x="267419" y="1234191"/>
                  <a:pt x="275399" y="1227326"/>
                  <a:pt x="284672" y="1222689"/>
                </a:cubicBezTo>
                <a:cubicBezTo>
                  <a:pt x="292805" y="1218623"/>
                  <a:pt x="302985" y="1219107"/>
                  <a:pt x="310551" y="1214063"/>
                </a:cubicBezTo>
                <a:cubicBezTo>
                  <a:pt x="320702" y="1207296"/>
                  <a:pt x="326280" y="1194951"/>
                  <a:pt x="336431" y="1188184"/>
                </a:cubicBezTo>
                <a:cubicBezTo>
                  <a:pt x="343997" y="1183140"/>
                  <a:pt x="354177" y="1183624"/>
                  <a:pt x="362310" y="1179557"/>
                </a:cubicBezTo>
                <a:cubicBezTo>
                  <a:pt x="429192" y="1146115"/>
                  <a:pt x="349027" y="1175357"/>
                  <a:pt x="414068" y="1153678"/>
                </a:cubicBezTo>
                <a:lnTo>
                  <a:pt x="465827" y="1119172"/>
                </a:lnTo>
                <a:cubicBezTo>
                  <a:pt x="474453" y="1113421"/>
                  <a:pt x="481648" y="1104433"/>
                  <a:pt x="491706" y="1101919"/>
                </a:cubicBezTo>
                <a:cubicBezTo>
                  <a:pt x="503208" y="1099044"/>
                  <a:pt x="514812" y="1096550"/>
                  <a:pt x="526212" y="1093293"/>
                </a:cubicBezTo>
                <a:cubicBezTo>
                  <a:pt x="534955" y="1090795"/>
                  <a:pt x="543270" y="1086872"/>
                  <a:pt x="552091" y="1084667"/>
                </a:cubicBezTo>
                <a:cubicBezTo>
                  <a:pt x="566315" y="1081111"/>
                  <a:pt x="581078" y="1079898"/>
                  <a:pt x="595223" y="1076040"/>
                </a:cubicBezTo>
                <a:cubicBezTo>
                  <a:pt x="612768" y="1071255"/>
                  <a:pt x="629339" y="1063198"/>
                  <a:pt x="646982" y="1058787"/>
                </a:cubicBezTo>
                <a:cubicBezTo>
                  <a:pt x="658484" y="1055912"/>
                  <a:pt x="670087" y="1053418"/>
                  <a:pt x="681487" y="1050161"/>
                </a:cubicBezTo>
                <a:cubicBezTo>
                  <a:pt x="690230" y="1047663"/>
                  <a:pt x="698624" y="1044033"/>
                  <a:pt x="707367" y="1041535"/>
                </a:cubicBezTo>
                <a:cubicBezTo>
                  <a:pt x="718767" y="1038278"/>
                  <a:pt x="730472" y="1036165"/>
                  <a:pt x="741872" y="1032908"/>
                </a:cubicBezTo>
                <a:cubicBezTo>
                  <a:pt x="750615" y="1030410"/>
                  <a:pt x="758930" y="1026487"/>
                  <a:pt x="767751" y="1024282"/>
                </a:cubicBezTo>
                <a:cubicBezTo>
                  <a:pt x="781976" y="1020726"/>
                  <a:pt x="796738" y="1019513"/>
                  <a:pt x="810884" y="1015655"/>
                </a:cubicBezTo>
                <a:cubicBezTo>
                  <a:pt x="828429" y="1010870"/>
                  <a:pt x="845389" y="1004153"/>
                  <a:pt x="862642" y="998402"/>
                </a:cubicBezTo>
                <a:cubicBezTo>
                  <a:pt x="871268" y="995527"/>
                  <a:pt x="879700" y="991981"/>
                  <a:pt x="888521" y="989776"/>
                </a:cubicBezTo>
                <a:cubicBezTo>
                  <a:pt x="900023" y="986901"/>
                  <a:pt x="911220" y="982223"/>
                  <a:pt x="923027" y="981150"/>
                </a:cubicBezTo>
                <a:cubicBezTo>
                  <a:pt x="974652" y="976457"/>
                  <a:pt x="1026544" y="975399"/>
                  <a:pt x="1078302" y="972523"/>
                </a:cubicBezTo>
                <a:cubicBezTo>
                  <a:pt x="1095555" y="966772"/>
                  <a:pt x="1114929" y="965358"/>
                  <a:pt x="1130061" y="955270"/>
                </a:cubicBezTo>
                <a:cubicBezTo>
                  <a:pt x="1204230" y="905826"/>
                  <a:pt x="1110386" y="965108"/>
                  <a:pt x="1181819" y="929391"/>
                </a:cubicBezTo>
                <a:cubicBezTo>
                  <a:pt x="1248702" y="895949"/>
                  <a:pt x="1168538" y="925191"/>
                  <a:pt x="1233578" y="903512"/>
                </a:cubicBezTo>
                <a:cubicBezTo>
                  <a:pt x="1242204" y="897761"/>
                  <a:pt x="1251072" y="892357"/>
                  <a:pt x="1259457" y="886259"/>
                </a:cubicBezTo>
                <a:cubicBezTo>
                  <a:pt x="1282712" y="869346"/>
                  <a:pt x="1328468" y="834501"/>
                  <a:pt x="1328468" y="834501"/>
                </a:cubicBezTo>
                <a:cubicBezTo>
                  <a:pt x="1381305" y="755244"/>
                  <a:pt x="1309100" y="852077"/>
                  <a:pt x="1371600" y="799995"/>
                </a:cubicBezTo>
                <a:cubicBezTo>
                  <a:pt x="1382645" y="790791"/>
                  <a:pt x="1386734" y="775041"/>
                  <a:pt x="1397480" y="765489"/>
                </a:cubicBezTo>
                <a:cubicBezTo>
                  <a:pt x="1412978" y="751713"/>
                  <a:pt x="1431985" y="742486"/>
                  <a:pt x="1449238" y="730984"/>
                </a:cubicBezTo>
                <a:cubicBezTo>
                  <a:pt x="1457864" y="725233"/>
                  <a:pt x="1467786" y="721062"/>
                  <a:pt x="1475117" y="713731"/>
                </a:cubicBezTo>
                <a:cubicBezTo>
                  <a:pt x="1483744" y="705105"/>
                  <a:pt x="1491070" y="694943"/>
                  <a:pt x="1500997" y="687852"/>
                </a:cubicBezTo>
                <a:cubicBezTo>
                  <a:pt x="1511461" y="680378"/>
                  <a:pt x="1524597" y="677415"/>
                  <a:pt x="1535502" y="670599"/>
                </a:cubicBezTo>
                <a:cubicBezTo>
                  <a:pt x="1547694" y="662979"/>
                  <a:pt x="1558229" y="652964"/>
                  <a:pt x="1570008" y="644719"/>
                </a:cubicBezTo>
                <a:cubicBezTo>
                  <a:pt x="1586995" y="632828"/>
                  <a:pt x="1621767" y="610214"/>
                  <a:pt x="1621767" y="610214"/>
                </a:cubicBezTo>
                <a:cubicBezTo>
                  <a:pt x="1627518" y="601588"/>
                  <a:pt x="1631217" y="591162"/>
                  <a:pt x="1639019" y="584335"/>
                </a:cubicBezTo>
                <a:cubicBezTo>
                  <a:pt x="1654624" y="570681"/>
                  <a:pt x="1690778" y="549829"/>
                  <a:pt x="1690778" y="549829"/>
                </a:cubicBezTo>
                <a:cubicBezTo>
                  <a:pt x="1707571" y="499447"/>
                  <a:pt x="1686264" y="545717"/>
                  <a:pt x="1725284" y="506697"/>
                </a:cubicBezTo>
                <a:cubicBezTo>
                  <a:pt x="1732615" y="499366"/>
                  <a:pt x="1735899" y="488783"/>
                  <a:pt x="1742536" y="480818"/>
                </a:cubicBezTo>
                <a:cubicBezTo>
                  <a:pt x="1750346" y="471446"/>
                  <a:pt x="1759789" y="463565"/>
                  <a:pt x="1768416" y="454938"/>
                </a:cubicBezTo>
                <a:cubicBezTo>
                  <a:pt x="1775432" y="433889"/>
                  <a:pt x="1777572" y="419903"/>
                  <a:pt x="1794295" y="403180"/>
                </a:cubicBezTo>
                <a:cubicBezTo>
                  <a:pt x="1801626" y="395849"/>
                  <a:pt x="1812425" y="392815"/>
                  <a:pt x="1820174" y="385927"/>
                </a:cubicBezTo>
                <a:cubicBezTo>
                  <a:pt x="1889999" y="323860"/>
                  <a:pt x="1844449" y="343329"/>
                  <a:pt x="1897812" y="325542"/>
                </a:cubicBezTo>
                <a:cubicBezTo>
                  <a:pt x="1906438" y="319791"/>
                  <a:pt x="1913983" y="311929"/>
                  <a:pt x="1923691" y="308289"/>
                </a:cubicBezTo>
                <a:cubicBezTo>
                  <a:pt x="1937419" y="303141"/>
                  <a:pt x="1952599" y="303219"/>
                  <a:pt x="1966823" y="299663"/>
                </a:cubicBezTo>
                <a:cubicBezTo>
                  <a:pt x="1975645" y="297458"/>
                  <a:pt x="1984076" y="293912"/>
                  <a:pt x="1992702" y="291036"/>
                </a:cubicBezTo>
                <a:lnTo>
                  <a:pt x="2493034" y="299663"/>
                </a:lnTo>
                <a:cubicBezTo>
                  <a:pt x="2504884" y="300045"/>
                  <a:pt x="2515684" y="308289"/>
                  <a:pt x="2527540" y="308289"/>
                </a:cubicBezTo>
                <a:cubicBezTo>
                  <a:pt x="2570768" y="308289"/>
                  <a:pt x="2613804" y="302538"/>
                  <a:pt x="2656936" y="299663"/>
                </a:cubicBezTo>
                <a:cubicBezTo>
                  <a:pt x="2665563" y="296787"/>
                  <a:pt x="2674683" y="295103"/>
                  <a:pt x="2682816" y="291036"/>
                </a:cubicBezTo>
                <a:cubicBezTo>
                  <a:pt x="2749710" y="257590"/>
                  <a:pt x="2669523" y="286842"/>
                  <a:pt x="2734574" y="265157"/>
                </a:cubicBezTo>
                <a:cubicBezTo>
                  <a:pt x="2743200" y="256531"/>
                  <a:pt x="2751081" y="247088"/>
                  <a:pt x="2760453" y="239278"/>
                </a:cubicBezTo>
                <a:cubicBezTo>
                  <a:pt x="2768418" y="232641"/>
                  <a:pt x="2779002" y="229356"/>
                  <a:pt x="2786333" y="222025"/>
                </a:cubicBezTo>
                <a:cubicBezTo>
                  <a:pt x="2793664" y="214694"/>
                  <a:pt x="2796254" y="203477"/>
                  <a:pt x="2803585" y="196146"/>
                </a:cubicBezTo>
                <a:cubicBezTo>
                  <a:pt x="2814190" y="185541"/>
                  <a:pt x="2839661" y="171918"/>
                  <a:pt x="2855344" y="170267"/>
                </a:cubicBezTo>
                <a:cubicBezTo>
                  <a:pt x="2901188" y="165441"/>
                  <a:pt x="2947359" y="164516"/>
                  <a:pt x="2993367" y="161640"/>
                </a:cubicBezTo>
                <a:cubicBezTo>
                  <a:pt x="3316302" y="174558"/>
                  <a:pt x="3142031" y="118750"/>
                  <a:pt x="3234906" y="196146"/>
                </a:cubicBezTo>
                <a:cubicBezTo>
                  <a:pt x="3242871" y="202783"/>
                  <a:pt x="3252159" y="207648"/>
                  <a:pt x="3260785" y="213399"/>
                </a:cubicBezTo>
                <a:cubicBezTo>
                  <a:pt x="3303917" y="210523"/>
                  <a:pt x="3346985" y="206402"/>
                  <a:pt x="3390182" y="204772"/>
                </a:cubicBezTo>
                <a:cubicBezTo>
                  <a:pt x="3734491" y="191779"/>
                  <a:pt x="3626454" y="257165"/>
                  <a:pt x="3743865" y="178893"/>
                </a:cubicBezTo>
                <a:cubicBezTo>
                  <a:pt x="3755979" y="160721"/>
                  <a:pt x="3766768" y="149454"/>
                  <a:pt x="3769744" y="127135"/>
                </a:cubicBezTo>
                <a:cubicBezTo>
                  <a:pt x="3774320" y="92813"/>
                  <a:pt x="3765940" y="55935"/>
                  <a:pt x="3778370" y="23618"/>
                </a:cubicBezTo>
                <a:cubicBezTo>
                  <a:pt x="3782626" y="12552"/>
                  <a:pt x="3801476" y="18248"/>
                  <a:pt x="3812876" y="14991"/>
                </a:cubicBezTo>
                <a:cubicBezTo>
                  <a:pt x="3865344" y="0"/>
                  <a:pt x="3813075" y="6365"/>
                  <a:pt x="3899140" y="6365"/>
                </a:cubicBezTo>
              </a:path>
            </a:pathLst>
          </a:custGeom>
          <a:ln w="25400" cmpd="sng">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cxnSp>
        <p:nvCxnSpPr>
          <p:cNvPr id="31" name="Connettore 1 30"/>
          <p:cNvCxnSpPr/>
          <p:nvPr/>
        </p:nvCxnSpPr>
        <p:spPr>
          <a:xfrm flipV="1">
            <a:off x="3419872" y="4293096"/>
            <a:ext cx="0" cy="216024"/>
          </a:xfrm>
          <a:prstGeom prst="line">
            <a:avLst/>
          </a:prstGeom>
          <a:ln w="1905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Connettore 1 32"/>
          <p:cNvCxnSpPr/>
          <p:nvPr/>
        </p:nvCxnSpPr>
        <p:spPr>
          <a:xfrm>
            <a:off x="3347864" y="4365104"/>
            <a:ext cx="144016" cy="0"/>
          </a:xfrm>
          <a:prstGeom prst="line">
            <a:avLst/>
          </a:prstGeom>
          <a:ln w="15875" cmpd="sng">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TotalTime>
  <Words>375</Words>
  <Application>Microsoft Office PowerPoint</Application>
  <PresentationFormat>Presentazione su schermo (4:3)</PresentationFormat>
  <Paragraphs>63</Paragraphs>
  <Slides>8</Slides>
  <Notes>1</Notes>
  <HiddenSlides>1</HiddenSlides>
  <MMClips>0</MMClips>
  <ScaleCrop>false</ScaleCrop>
  <HeadingPairs>
    <vt:vector size="4" baseType="variant">
      <vt:variant>
        <vt:lpstr>Tema</vt:lpstr>
      </vt:variant>
      <vt:variant>
        <vt:i4>1</vt:i4>
      </vt:variant>
      <vt:variant>
        <vt:lpstr>Titoli diapositive</vt:lpstr>
      </vt:variant>
      <vt:variant>
        <vt:i4>8</vt:i4>
      </vt:variant>
    </vt:vector>
  </HeadingPairs>
  <TitlesOfParts>
    <vt:vector size="9" baseType="lpstr">
      <vt:lpstr>Tema di Office</vt:lpstr>
      <vt:lpstr>PIANO NAUTICO</vt:lpstr>
      <vt:lpstr>Diapositiva 2</vt:lpstr>
      <vt:lpstr>Iniziamo la costruzione del nostro piano</vt:lpstr>
      <vt:lpstr>1^ operazione </vt:lpstr>
      <vt:lpstr>Costruiamo la scala</vt:lpstr>
      <vt:lpstr>Diapositiva 6</vt:lpstr>
      <vt:lpstr>Diapositiva 7</vt:lpstr>
      <vt:lpstr>Diapositiva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PIANO NAUTICO</dc:title>
  <dc:creator>Enrico</dc:creator>
  <cp:lastModifiedBy>Enrico</cp:lastModifiedBy>
  <cp:revision>27</cp:revision>
  <dcterms:created xsi:type="dcterms:W3CDTF">2020-03-09T09:29:57Z</dcterms:created>
  <dcterms:modified xsi:type="dcterms:W3CDTF">2020-03-09T13:27:34Z</dcterms:modified>
</cp:coreProperties>
</file>